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70" r:id="rId3"/>
    <p:sldId id="259" r:id="rId4"/>
    <p:sldId id="281" r:id="rId5"/>
    <p:sldId id="273" r:id="rId6"/>
    <p:sldId id="303" r:id="rId7"/>
    <p:sldId id="282" r:id="rId8"/>
    <p:sldId id="290" r:id="rId9"/>
    <p:sldId id="280" r:id="rId10"/>
    <p:sldId id="263" r:id="rId11"/>
    <p:sldId id="283" r:id="rId12"/>
    <p:sldId id="286" r:id="rId13"/>
    <p:sldId id="285" r:id="rId14"/>
    <p:sldId id="287" r:id="rId15"/>
    <p:sldId id="304" r:id="rId16"/>
    <p:sldId id="305" r:id="rId17"/>
    <p:sldId id="288" r:id="rId18"/>
    <p:sldId id="298" r:id="rId19"/>
    <p:sldId id="289" r:id="rId20"/>
    <p:sldId id="296" r:id="rId21"/>
    <p:sldId id="279" r:id="rId22"/>
    <p:sldId id="295" r:id="rId23"/>
    <p:sldId id="276" r:id="rId24"/>
    <p:sldId id="277" r:id="rId25"/>
    <p:sldId id="274" r:id="rId2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69" userDrawn="1">
          <p15:clr>
            <a:srgbClr val="A4A3A4"/>
          </p15:clr>
        </p15:guide>
        <p15:guide id="2" pos="717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8DA"/>
    <a:srgbClr val="FFCC00"/>
    <a:srgbClr val="48887B"/>
    <a:srgbClr val="AED6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0A9CF35-9D90-428C-A408-38D19A3392BF}" v="358" dt="2026-07-23T15:13:28.054"/>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24" d="100"/>
          <a:sy n="124" d="100"/>
        </p:scale>
        <p:origin x="78" y="165"/>
      </p:cViewPr>
      <p:guideLst>
        <p:guide orient="horz" pos="2069"/>
        <p:guide pos="717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ominic Daoust-Levasseur" userId="cb31a0a5-4e38-43b2-9efd-84f17575a9fd" providerId="ADAL" clId="{11E47418-1447-4B07-8018-17240871C909}"/>
    <pc:docChg chg="undo custSel addSld delSld modSld">
      <pc:chgData name="Dominic Daoust-Levasseur" userId="cb31a0a5-4e38-43b2-9efd-84f17575a9fd" providerId="ADAL" clId="{11E47418-1447-4B07-8018-17240871C909}" dt="2026-07-22T12:47:57.946" v="2598"/>
      <pc:docMkLst>
        <pc:docMk/>
      </pc:docMkLst>
      <pc:sldChg chg="addSp delSp modSp mod setBg">
        <pc:chgData name="Dominic Daoust-Levasseur" userId="cb31a0a5-4e38-43b2-9efd-84f17575a9fd" providerId="ADAL" clId="{11E47418-1447-4B07-8018-17240871C909}" dt="2026-07-22T12:47:57.946" v="2598"/>
        <pc:sldMkLst>
          <pc:docMk/>
          <pc:sldMk cId="1844682315" sldId="257"/>
        </pc:sldMkLst>
        <pc:spChg chg="add mod">
          <ac:chgData name="Dominic Daoust-Levasseur" userId="cb31a0a5-4e38-43b2-9efd-84f17575a9fd" providerId="ADAL" clId="{11E47418-1447-4B07-8018-17240871C909}" dt="2026-07-22T12:39:41.002" v="2346" actId="1076"/>
          <ac:spMkLst>
            <pc:docMk/>
            <pc:sldMk cId="1844682315" sldId="257"/>
            <ac:spMk id="6" creationId="{5D59886D-E1AB-07EB-04AF-515862E8F045}"/>
          </ac:spMkLst>
        </pc:spChg>
        <pc:spChg chg="add mod">
          <ac:chgData name="Dominic Daoust-Levasseur" userId="cb31a0a5-4e38-43b2-9efd-84f17575a9fd" providerId="ADAL" clId="{11E47418-1447-4B07-8018-17240871C909}" dt="2026-07-22T12:43:42.528" v="2573" actId="1076"/>
          <ac:spMkLst>
            <pc:docMk/>
            <pc:sldMk cId="1844682315" sldId="257"/>
            <ac:spMk id="7" creationId="{17323CC4-E0C0-3354-3F03-EEE38FFB2F79}"/>
          </ac:spMkLst>
        </pc:spChg>
        <pc:spChg chg="del mod">
          <ac:chgData name="Dominic Daoust-Levasseur" userId="cb31a0a5-4e38-43b2-9efd-84f17575a9fd" providerId="ADAL" clId="{11E47418-1447-4B07-8018-17240871C909}" dt="2026-07-22T12:37:46.100" v="2254" actId="478"/>
          <ac:spMkLst>
            <pc:docMk/>
            <pc:sldMk cId="1844682315" sldId="257"/>
            <ac:spMk id="8" creationId="{F8484C77-5BD4-4403-8126-0E1FE098B6FC}"/>
          </ac:spMkLst>
        </pc:spChg>
        <pc:spChg chg="mod">
          <ac:chgData name="Dominic Daoust-Levasseur" userId="cb31a0a5-4e38-43b2-9efd-84f17575a9fd" providerId="ADAL" clId="{11E47418-1447-4B07-8018-17240871C909}" dt="2026-07-22T12:41:22.393" v="2355" actId="1076"/>
          <ac:spMkLst>
            <pc:docMk/>
            <pc:sldMk cId="1844682315" sldId="257"/>
            <ac:spMk id="9" creationId="{FA9BD6B8-80E3-4221-94D3-8DC9FA1D9EB8}"/>
          </ac:spMkLst>
        </pc:spChg>
        <pc:spChg chg="add mod">
          <ac:chgData name="Dominic Daoust-Levasseur" userId="cb31a0a5-4e38-43b2-9efd-84f17575a9fd" providerId="ADAL" clId="{11E47418-1447-4B07-8018-17240871C909}" dt="2026-07-22T12:43:46.504" v="2574" actId="1076"/>
          <ac:spMkLst>
            <pc:docMk/>
            <pc:sldMk cId="1844682315" sldId="257"/>
            <ac:spMk id="12" creationId="{C9972ACD-E646-77D2-F181-C6DC5679D373}"/>
          </ac:spMkLst>
        </pc:spChg>
        <pc:spChg chg="mod">
          <ac:chgData name="Dominic Daoust-Levasseur" userId="cb31a0a5-4e38-43b2-9efd-84f17575a9fd" providerId="ADAL" clId="{11E47418-1447-4B07-8018-17240871C909}" dt="2026-07-22T12:39:53.978" v="2348" actId="1076"/>
          <ac:spMkLst>
            <pc:docMk/>
            <pc:sldMk cId="1844682315" sldId="257"/>
            <ac:spMk id="19" creationId="{BC379F69-E5F2-4412-BF45-779688F85942}"/>
          </ac:spMkLst>
        </pc:spChg>
        <pc:picChg chg="add del mod">
          <ac:chgData name="Dominic Daoust-Levasseur" userId="cb31a0a5-4e38-43b2-9efd-84f17575a9fd" providerId="ADAL" clId="{11E47418-1447-4B07-8018-17240871C909}" dt="2026-07-22T12:28:11.508" v="2224" actId="478"/>
          <ac:picMkLst>
            <pc:docMk/>
            <pc:sldMk cId="1844682315" sldId="257"/>
            <ac:picMk id="3" creationId="{445B3559-01AB-2C01-44A6-0EAAC26DF9EE}"/>
          </ac:picMkLst>
        </pc:picChg>
        <pc:picChg chg="add del mod">
          <ac:chgData name="Dominic Daoust-Levasseur" userId="cb31a0a5-4e38-43b2-9efd-84f17575a9fd" providerId="ADAL" clId="{11E47418-1447-4B07-8018-17240871C909}" dt="2026-07-22T12:28:18.453" v="2226" actId="478"/>
          <ac:picMkLst>
            <pc:docMk/>
            <pc:sldMk cId="1844682315" sldId="257"/>
            <ac:picMk id="5" creationId="{62D20180-2FD4-E883-6520-02630CA8029B}"/>
          </ac:picMkLst>
        </pc:picChg>
        <pc:picChg chg="add mod">
          <ac:chgData name="Dominic Daoust-Levasseur" userId="cb31a0a5-4e38-43b2-9efd-84f17575a9fd" providerId="ADAL" clId="{11E47418-1447-4B07-8018-17240871C909}" dt="2026-07-22T12:45:34.742" v="2593"/>
          <ac:picMkLst>
            <pc:docMk/>
            <pc:sldMk cId="1844682315" sldId="257"/>
            <ac:picMk id="1025" creationId="{5E46EC03-998B-D9CD-773F-8DB0107F5739}"/>
          </ac:picMkLst>
        </pc:picChg>
      </pc:sldChg>
      <pc:sldChg chg="addSp delSp modSp mod">
        <pc:chgData name="Dominic Daoust-Levasseur" userId="cb31a0a5-4e38-43b2-9efd-84f17575a9fd" providerId="ADAL" clId="{11E47418-1447-4B07-8018-17240871C909}" dt="2026-07-21T15:55:58.265" v="437" actId="20577"/>
        <pc:sldMkLst>
          <pc:docMk/>
          <pc:sldMk cId="3563425955" sldId="263"/>
        </pc:sldMkLst>
        <pc:spChg chg="mod">
          <ac:chgData name="Dominic Daoust-Levasseur" userId="cb31a0a5-4e38-43b2-9efd-84f17575a9fd" providerId="ADAL" clId="{11E47418-1447-4B07-8018-17240871C909}" dt="2026-07-21T15:55:58.265" v="437" actId="20577"/>
          <ac:spMkLst>
            <pc:docMk/>
            <pc:sldMk cId="3563425955" sldId="263"/>
            <ac:spMk id="5" creationId="{F9254609-FF68-416B-A5EB-0AF9589A2CF1}"/>
          </ac:spMkLst>
        </pc:spChg>
        <pc:spChg chg="add mod">
          <ac:chgData name="Dominic Daoust-Levasseur" userId="cb31a0a5-4e38-43b2-9efd-84f17575a9fd" providerId="ADAL" clId="{11E47418-1447-4B07-8018-17240871C909}" dt="2026-07-21T15:25:45.369" v="87" actId="1076"/>
          <ac:spMkLst>
            <pc:docMk/>
            <pc:sldMk cId="3563425955" sldId="263"/>
            <ac:spMk id="19" creationId="{62918628-5029-2CA8-12C6-D15FC654B336}"/>
          </ac:spMkLst>
        </pc:spChg>
        <pc:picChg chg="add mod">
          <ac:chgData name="Dominic Daoust-Levasseur" userId="cb31a0a5-4e38-43b2-9efd-84f17575a9fd" providerId="ADAL" clId="{11E47418-1447-4B07-8018-17240871C909}" dt="2026-07-21T15:23:29.933" v="15" actId="1076"/>
          <ac:picMkLst>
            <pc:docMk/>
            <pc:sldMk cId="3563425955" sldId="263"/>
            <ac:picMk id="2" creationId="{08F83A3F-0C1E-8516-241B-F7737C8719B3}"/>
          </ac:picMkLst>
        </pc:picChg>
        <pc:picChg chg="add mod">
          <ac:chgData name="Dominic Daoust-Levasseur" userId="cb31a0a5-4e38-43b2-9efd-84f17575a9fd" providerId="ADAL" clId="{11E47418-1447-4B07-8018-17240871C909}" dt="2026-07-21T15:23:47.295" v="19" actId="1076"/>
          <ac:picMkLst>
            <pc:docMk/>
            <pc:sldMk cId="3563425955" sldId="263"/>
            <ac:picMk id="7" creationId="{F5033D82-BC0A-7B47-E7DE-DAD2AD1E8B80}"/>
          </ac:picMkLst>
        </pc:picChg>
        <pc:picChg chg="add mod">
          <ac:chgData name="Dominic Daoust-Levasseur" userId="cb31a0a5-4e38-43b2-9efd-84f17575a9fd" providerId="ADAL" clId="{11E47418-1447-4B07-8018-17240871C909}" dt="2026-07-21T15:24:25.287" v="49" actId="1076"/>
          <ac:picMkLst>
            <pc:docMk/>
            <pc:sldMk cId="3563425955" sldId="263"/>
            <ac:picMk id="17" creationId="{99457443-8752-4BFC-74A5-FF3905B8674B}"/>
          </ac:picMkLst>
        </pc:picChg>
      </pc:sldChg>
      <pc:sldChg chg="addSp delSp modSp mod">
        <pc:chgData name="Dominic Daoust-Levasseur" userId="cb31a0a5-4e38-43b2-9efd-84f17575a9fd" providerId="ADAL" clId="{11E47418-1447-4B07-8018-17240871C909}" dt="2026-07-21T19:43:55.064" v="2180" actId="1076"/>
        <pc:sldMkLst>
          <pc:docMk/>
          <pc:sldMk cId="2453778169" sldId="273"/>
        </pc:sldMkLst>
        <pc:spChg chg="add mod">
          <ac:chgData name="Dominic Daoust-Levasseur" userId="cb31a0a5-4e38-43b2-9efd-84f17575a9fd" providerId="ADAL" clId="{11E47418-1447-4B07-8018-17240871C909}" dt="2026-07-21T19:42:14.866" v="2170" actId="1076"/>
          <ac:spMkLst>
            <pc:docMk/>
            <pc:sldMk cId="2453778169" sldId="273"/>
            <ac:spMk id="20" creationId="{E1BEAE4A-6B30-DAC7-B9A8-B6447A2DC079}"/>
          </ac:spMkLst>
        </pc:spChg>
        <pc:spChg chg="add mod">
          <ac:chgData name="Dominic Daoust-Levasseur" userId="cb31a0a5-4e38-43b2-9efd-84f17575a9fd" providerId="ADAL" clId="{11E47418-1447-4B07-8018-17240871C909}" dt="2026-07-21T19:42:14.866" v="2170" actId="1076"/>
          <ac:spMkLst>
            <pc:docMk/>
            <pc:sldMk cId="2453778169" sldId="273"/>
            <ac:spMk id="22" creationId="{338FCCCC-7DAE-3999-A3A5-FBF1E98E4578}"/>
          </ac:spMkLst>
        </pc:spChg>
        <pc:spChg chg="add mod">
          <ac:chgData name="Dominic Daoust-Levasseur" userId="cb31a0a5-4e38-43b2-9efd-84f17575a9fd" providerId="ADAL" clId="{11E47418-1447-4B07-8018-17240871C909}" dt="2026-07-21T19:43:55.064" v="2180" actId="1076"/>
          <ac:spMkLst>
            <pc:docMk/>
            <pc:sldMk cId="2453778169" sldId="273"/>
            <ac:spMk id="23" creationId="{072540FB-F210-51F4-8F42-430ED8FE37A1}"/>
          </ac:spMkLst>
        </pc:spChg>
        <pc:picChg chg="add mod">
          <ac:chgData name="Dominic Daoust-Levasseur" userId="cb31a0a5-4e38-43b2-9efd-84f17575a9fd" providerId="ADAL" clId="{11E47418-1447-4B07-8018-17240871C909}" dt="2026-07-21T19:42:14.866" v="2170" actId="1076"/>
          <ac:picMkLst>
            <pc:docMk/>
            <pc:sldMk cId="2453778169" sldId="273"/>
            <ac:picMk id="8" creationId="{DA152714-2EE5-B37B-5849-DFBF41FDF5B1}"/>
          </ac:picMkLst>
        </pc:picChg>
        <pc:picChg chg="add mod">
          <ac:chgData name="Dominic Daoust-Levasseur" userId="cb31a0a5-4e38-43b2-9efd-84f17575a9fd" providerId="ADAL" clId="{11E47418-1447-4B07-8018-17240871C909}" dt="2026-07-21T19:42:14.866" v="2170" actId="1076"/>
          <ac:picMkLst>
            <pc:docMk/>
            <pc:sldMk cId="2453778169" sldId="273"/>
            <ac:picMk id="18" creationId="{DC71B775-7289-222F-D1B3-2FBC47328F2A}"/>
          </ac:picMkLst>
        </pc:picChg>
      </pc:sldChg>
      <pc:sldChg chg="addSp delSp modSp mod">
        <pc:chgData name="Dominic Daoust-Levasseur" userId="cb31a0a5-4e38-43b2-9efd-84f17575a9fd" providerId="ADAL" clId="{11E47418-1447-4B07-8018-17240871C909}" dt="2026-07-21T19:43:02.893" v="2175" actId="1076"/>
        <pc:sldMkLst>
          <pc:docMk/>
          <pc:sldMk cId="3757675395" sldId="279"/>
        </pc:sldMkLst>
        <pc:spChg chg="add mod">
          <ac:chgData name="Dominic Daoust-Levasseur" userId="cb31a0a5-4e38-43b2-9efd-84f17575a9fd" providerId="ADAL" clId="{11E47418-1447-4B07-8018-17240871C909}" dt="2026-07-21T19:41:23.486" v="2163" actId="208"/>
          <ac:spMkLst>
            <pc:docMk/>
            <pc:sldMk cId="3757675395" sldId="279"/>
            <ac:spMk id="8" creationId="{FBEF1718-FC24-8555-A7BE-9A2CA9482373}"/>
          </ac:spMkLst>
        </pc:spChg>
        <pc:spChg chg="add mod">
          <ac:chgData name="Dominic Daoust-Levasseur" userId="cb31a0a5-4e38-43b2-9efd-84f17575a9fd" providerId="ADAL" clId="{11E47418-1447-4B07-8018-17240871C909}" dt="2026-07-21T19:41:35.568" v="2166" actId="208"/>
          <ac:spMkLst>
            <pc:docMk/>
            <pc:sldMk cId="3757675395" sldId="279"/>
            <ac:spMk id="18" creationId="{917B3366-7276-D83F-416B-45E28A68D8E0}"/>
          </ac:spMkLst>
        </pc:spChg>
        <pc:spChg chg="add mod">
          <ac:chgData name="Dominic Daoust-Levasseur" userId="cb31a0a5-4e38-43b2-9efd-84f17575a9fd" providerId="ADAL" clId="{11E47418-1447-4B07-8018-17240871C909}" dt="2026-07-21T19:43:02.893" v="2175" actId="1076"/>
          <ac:spMkLst>
            <pc:docMk/>
            <pc:sldMk cId="3757675395" sldId="279"/>
            <ac:spMk id="19" creationId="{02E329D1-FEE7-D8BD-C306-28A39CE63C2C}"/>
          </ac:spMkLst>
        </pc:spChg>
        <pc:picChg chg="add mod modCrop">
          <ac:chgData name="Dominic Daoust-Levasseur" userId="cb31a0a5-4e38-43b2-9efd-84f17575a9fd" providerId="ADAL" clId="{11E47418-1447-4B07-8018-17240871C909}" dt="2026-07-21T19:40:49.178" v="2157" actId="1076"/>
          <ac:picMkLst>
            <pc:docMk/>
            <pc:sldMk cId="3757675395" sldId="279"/>
            <ac:picMk id="6" creationId="{42380435-3D9C-76B5-25BD-B8543611357D}"/>
          </ac:picMkLst>
        </pc:picChg>
      </pc:sldChg>
      <pc:sldChg chg="modSp mod">
        <pc:chgData name="Dominic Daoust-Levasseur" userId="cb31a0a5-4e38-43b2-9efd-84f17575a9fd" providerId="ADAL" clId="{11E47418-1447-4B07-8018-17240871C909}" dt="2026-07-22T12:10:57.610" v="2210" actId="14100"/>
        <pc:sldMkLst>
          <pc:docMk/>
          <pc:sldMk cId="1272888215" sldId="280"/>
        </pc:sldMkLst>
        <pc:spChg chg="mod">
          <ac:chgData name="Dominic Daoust-Levasseur" userId="cb31a0a5-4e38-43b2-9efd-84f17575a9fd" providerId="ADAL" clId="{11E47418-1447-4B07-8018-17240871C909}" dt="2026-07-22T12:10:57.610" v="2210" actId="14100"/>
          <ac:spMkLst>
            <pc:docMk/>
            <pc:sldMk cId="1272888215" sldId="280"/>
            <ac:spMk id="17" creationId="{BCD8B7F1-913E-4019-9FD9-D5D0CD7C8DF0}"/>
          </ac:spMkLst>
        </pc:spChg>
      </pc:sldChg>
      <pc:sldChg chg="addSp delSp modSp mod">
        <pc:chgData name="Dominic Daoust-Levasseur" userId="cb31a0a5-4e38-43b2-9efd-84f17575a9fd" providerId="ADAL" clId="{11E47418-1447-4B07-8018-17240871C909}" dt="2026-07-21T17:23:11.047" v="797" actId="20577"/>
        <pc:sldMkLst>
          <pc:docMk/>
          <pc:sldMk cId="2633808139" sldId="283"/>
        </pc:sldMkLst>
        <pc:spChg chg="mod">
          <ac:chgData name="Dominic Daoust-Levasseur" userId="cb31a0a5-4e38-43b2-9efd-84f17575a9fd" providerId="ADAL" clId="{11E47418-1447-4B07-8018-17240871C909}" dt="2026-07-21T17:23:11.047" v="797" actId="20577"/>
          <ac:spMkLst>
            <pc:docMk/>
            <pc:sldMk cId="2633808139" sldId="283"/>
            <ac:spMk id="5" creationId="{F9254609-FF68-416B-A5EB-0AF9589A2CF1}"/>
          </ac:spMkLst>
        </pc:spChg>
        <pc:spChg chg="mod">
          <ac:chgData name="Dominic Daoust-Levasseur" userId="cb31a0a5-4e38-43b2-9efd-84f17575a9fd" providerId="ADAL" clId="{11E47418-1447-4B07-8018-17240871C909}" dt="2026-07-21T15:59:21.230" v="449" actId="1076"/>
          <ac:spMkLst>
            <pc:docMk/>
            <pc:sldMk cId="2633808139" sldId="283"/>
            <ac:spMk id="7" creationId="{891EBB02-D66E-4AD7-825A-96BB687CBF1D}"/>
          </ac:spMkLst>
        </pc:spChg>
        <pc:spChg chg="mod">
          <ac:chgData name="Dominic Daoust-Levasseur" userId="cb31a0a5-4e38-43b2-9efd-84f17575a9fd" providerId="ADAL" clId="{11E47418-1447-4B07-8018-17240871C909}" dt="2026-07-21T15:44:19.362" v="106" actId="20577"/>
          <ac:spMkLst>
            <pc:docMk/>
            <pc:sldMk cId="2633808139" sldId="283"/>
            <ac:spMk id="8" creationId="{F1B276E7-BB55-4862-BD07-08257DF3900B}"/>
          </ac:spMkLst>
        </pc:spChg>
        <pc:picChg chg="add mod ord">
          <ac:chgData name="Dominic Daoust-Levasseur" userId="cb31a0a5-4e38-43b2-9efd-84f17575a9fd" providerId="ADAL" clId="{11E47418-1447-4B07-8018-17240871C909}" dt="2026-07-21T15:59:15.240" v="448" actId="1076"/>
          <ac:picMkLst>
            <pc:docMk/>
            <pc:sldMk cId="2633808139" sldId="283"/>
            <ac:picMk id="3" creationId="{53CD4EC3-9E99-4837-0AFE-2B95E0BE33F9}"/>
          </ac:picMkLst>
        </pc:picChg>
        <pc:picChg chg="mod">
          <ac:chgData name="Dominic Daoust-Levasseur" userId="cb31a0a5-4e38-43b2-9efd-84f17575a9fd" providerId="ADAL" clId="{11E47418-1447-4B07-8018-17240871C909}" dt="2026-07-21T15:59:31.067" v="450" actId="1076"/>
          <ac:picMkLst>
            <pc:docMk/>
            <pc:sldMk cId="2633808139" sldId="283"/>
            <ac:picMk id="17" creationId="{126C2149-84E6-4EFC-A140-0C251D53ADEB}"/>
          </ac:picMkLst>
        </pc:picChg>
      </pc:sldChg>
      <pc:sldChg chg="modSp mod">
        <pc:chgData name="Dominic Daoust-Levasseur" userId="cb31a0a5-4e38-43b2-9efd-84f17575a9fd" providerId="ADAL" clId="{11E47418-1447-4B07-8018-17240871C909}" dt="2026-07-21T18:44:24.250" v="913" actId="20577"/>
        <pc:sldMkLst>
          <pc:docMk/>
          <pc:sldMk cId="2869389198" sldId="285"/>
        </pc:sldMkLst>
        <pc:spChg chg="mod">
          <ac:chgData name="Dominic Daoust-Levasseur" userId="cb31a0a5-4e38-43b2-9efd-84f17575a9fd" providerId="ADAL" clId="{11E47418-1447-4B07-8018-17240871C909}" dt="2026-07-21T15:52:26.697" v="424" actId="20577"/>
          <ac:spMkLst>
            <pc:docMk/>
            <pc:sldMk cId="2869389198" sldId="285"/>
            <ac:spMk id="16" creationId="{8A2B69EE-3A39-4305-8475-9499CFC68387}"/>
          </ac:spMkLst>
        </pc:spChg>
        <pc:spChg chg="mod">
          <ac:chgData name="Dominic Daoust-Levasseur" userId="cb31a0a5-4e38-43b2-9efd-84f17575a9fd" providerId="ADAL" clId="{11E47418-1447-4B07-8018-17240871C909}" dt="2026-07-21T18:44:24.250" v="913" actId="20577"/>
          <ac:spMkLst>
            <pc:docMk/>
            <pc:sldMk cId="2869389198" sldId="285"/>
            <ac:spMk id="18" creationId="{3B1C3B22-1D2D-41EF-B999-F86ED70B1EB7}"/>
          </ac:spMkLst>
        </pc:spChg>
      </pc:sldChg>
      <pc:sldChg chg="modSp mod">
        <pc:chgData name="Dominic Daoust-Levasseur" userId="cb31a0a5-4e38-43b2-9efd-84f17575a9fd" providerId="ADAL" clId="{11E47418-1447-4B07-8018-17240871C909}" dt="2026-07-21T17:42:13.536" v="884" actId="33524"/>
        <pc:sldMkLst>
          <pc:docMk/>
          <pc:sldMk cId="2791391390" sldId="287"/>
        </pc:sldMkLst>
        <pc:spChg chg="mod">
          <ac:chgData name="Dominic Daoust-Levasseur" userId="cb31a0a5-4e38-43b2-9efd-84f17575a9fd" providerId="ADAL" clId="{11E47418-1447-4B07-8018-17240871C909}" dt="2026-07-21T15:54:45.225" v="435" actId="20577"/>
          <ac:spMkLst>
            <pc:docMk/>
            <pc:sldMk cId="2791391390" sldId="287"/>
            <ac:spMk id="16" creationId="{8A2B69EE-3A39-4305-8475-9499CFC68387}"/>
          </ac:spMkLst>
        </pc:spChg>
        <pc:spChg chg="mod">
          <ac:chgData name="Dominic Daoust-Levasseur" userId="cb31a0a5-4e38-43b2-9efd-84f17575a9fd" providerId="ADAL" clId="{11E47418-1447-4B07-8018-17240871C909}" dt="2026-07-21T17:42:13.536" v="884" actId="33524"/>
          <ac:spMkLst>
            <pc:docMk/>
            <pc:sldMk cId="2791391390" sldId="287"/>
            <ac:spMk id="18" creationId="{3B1C3B22-1D2D-41EF-B999-F86ED70B1EB7}"/>
          </ac:spMkLst>
        </pc:spChg>
      </pc:sldChg>
      <pc:sldChg chg="modSp mod">
        <pc:chgData name="Dominic Daoust-Levasseur" userId="cb31a0a5-4e38-43b2-9efd-84f17575a9fd" providerId="ADAL" clId="{11E47418-1447-4B07-8018-17240871C909}" dt="2026-07-21T17:44:42.577" v="893" actId="20577"/>
        <pc:sldMkLst>
          <pc:docMk/>
          <pc:sldMk cId="280957001" sldId="290"/>
        </pc:sldMkLst>
        <pc:spChg chg="mod">
          <ac:chgData name="Dominic Daoust-Levasseur" userId="cb31a0a5-4e38-43b2-9efd-84f17575a9fd" providerId="ADAL" clId="{11E47418-1447-4B07-8018-17240871C909}" dt="2026-07-21T17:44:42.577" v="893" actId="20577"/>
          <ac:spMkLst>
            <pc:docMk/>
            <pc:sldMk cId="280957001" sldId="290"/>
            <ac:spMk id="16" creationId="{CABAD349-B202-47EE-8F63-F3D3C938F465}"/>
          </ac:spMkLst>
        </pc:spChg>
      </pc:sldChg>
      <pc:sldChg chg="modSp mod">
        <pc:chgData name="Dominic Daoust-Levasseur" userId="cb31a0a5-4e38-43b2-9efd-84f17575a9fd" providerId="ADAL" clId="{11E47418-1447-4B07-8018-17240871C909}" dt="2026-07-21T17:40:06.675" v="801"/>
        <pc:sldMkLst>
          <pc:docMk/>
          <pc:sldMk cId="2455976186" sldId="298"/>
        </pc:sldMkLst>
        <pc:spChg chg="mod">
          <ac:chgData name="Dominic Daoust-Levasseur" userId="cb31a0a5-4e38-43b2-9efd-84f17575a9fd" providerId="ADAL" clId="{11E47418-1447-4B07-8018-17240871C909}" dt="2026-07-21T17:19:52.800" v="593" actId="20577"/>
          <ac:spMkLst>
            <pc:docMk/>
            <pc:sldMk cId="2455976186" sldId="298"/>
            <ac:spMk id="16" creationId="{8A2B69EE-3A39-4305-8475-9499CFC68387}"/>
          </ac:spMkLst>
        </pc:spChg>
        <pc:graphicFrameChg chg="mod modGraphic">
          <ac:chgData name="Dominic Daoust-Levasseur" userId="cb31a0a5-4e38-43b2-9efd-84f17575a9fd" providerId="ADAL" clId="{11E47418-1447-4B07-8018-17240871C909}" dt="2026-07-21T17:40:06.675" v="801"/>
          <ac:graphicFrameMkLst>
            <pc:docMk/>
            <pc:sldMk cId="2455976186" sldId="298"/>
            <ac:graphicFrameMk id="2" creationId="{A3B673C1-BAC7-4320-880D-0CA8EA22E25A}"/>
          </ac:graphicFrameMkLst>
        </pc:graphicFrameChg>
      </pc:sldChg>
      <pc:sldChg chg="modSp add mod">
        <pc:chgData name="Dominic Daoust-Levasseur" userId="cb31a0a5-4e38-43b2-9efd-84f17575a9fd" providerId="ADAL" clId="{11E47418-1447-4B07-8018-17240871C909}" dt="2026-07-21T19:10:05.553" v="2140" actId="20577"/>
        <pc:sldMkLst>
          <pc:docMk/>
          <pc:sldMk cId="1256355680" sldId="304"/>
        </pc:sldMkLst>
        <pc:spChg chg="mod">
          <ac:chgData name="Dominic Daoust-Levasseur" userId="cb31a0a5-4e38-43b2-9efd-84f17575a9fd" providerId="ADAL" clId="{11E47418-1447-4B07-8018-17240871C909}" dt="2026-07-21T19:00:29.221" v="941" actId="20577"/>
          <ac:spMkLst>
            <pc:docMk/>
            <pc:sldMk cId="1256355680" sldId="304"/>
            <ac:spMk id="3" creationId="{F56548DE-8898-AC91-3A55-945E5FBD64D1}"/>
          </ac:spMkLst>
        </pc:spChg>
        <pc:spChg chg="mod">
          <ac:chgData name="Dominic Daoust-Levasseur" userId="cb31a0a5-4e38-43b2-9efd-84f17575a9fd" providerId="ADAL" clId="{11E47418-1447-4B07-8018-17240871C909}" dt="2026-07-21T19:10:05.553" v="2140" actId="20577"/>
          <ac:spMkLst>
            <pc:docMk/>
            <pc:sldMk cId="1256355680" sldId="304"/>
            <ac:spMk id="18" creationId="{BB53516A-54C5-F8DF-F6F1-28B19CA0F569}"/>
          </ac:spMkLst>
        </pc:spChg>
      </pc:sldChg>
      <pc:sldChg chg="modSp add mod">
        <pc:chgData name="Dominic Daoust-Levasseur" userId="cb31a0a5-4e38-43b2-9efd-84f17575a9fd" providerId="ADAL" clId="{11E47418-1447-4B07-8018-17240871C909}" dt="2026-07-21T19:09:34.490" v="2113" actId="20577"/>
        <pc:sldMkLst>
          <pc:docMk/>
          <pc:sldMk cId="1651441101" sldId="305"/>
        </pc:sldMkLst>
        <pc:spChg chg="mod">
          <ac:chgData name="Dominic Daoust-Levasseur" userId="cb31a0a5-4e38-43b2-9efd-84f17575a9fd" providerId="ADAL" clId="{11E47418-1447-4B07-8018-17240871C909}" dt="2026-07-21T19:06:32.787" v="1715" actId="20577"/>
          <ac:spMkLst>
            <pc:docMk/>
            <pc:sldMk cId="1651441101" sldId="305"/>
            <ac:spMk id="3" creationId="{9935E5EC-A8D1-F947-E59B-FEDD61F9F252}"/>
          </ac:spMkLst>
        </pc:spChg>
        <pc:spChg chg="mod">
          <ac:chgData name="Dominic Daoust-Levasseur" userId="cb31a0a5-4e38-43b2-9efd-84f17575a9fd" providerId="ADAL" clId="{11E47418-1447-4B07-8018-17240871C909}" dt="2026-07-21T19:09:34.490" v="2113" actId="20577"/>
          <ac:spMkLst>
            <pc:docMk/>
            <pc:sldMk cId="1651441101" sldId="305"/>
            <ac:spMk id="18" creationId="{B664F4AC-5DA0-21FA-4AB7-BA25BDEAEF38}"/>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06FF92-025F-4262-8C87-29FA72BE42DF}" type="doc">
      <dgm:prSet loTypeId="urn:microsoft.com/office/officeart/2005/8/layout/chevron1" loCatId="process" qsTypeId="urn:microsoft.com/office/officeart/2005/8/quickstyle/simple1" qsCatId="simple" csTypeId="urn:microsoft.com/office/officeart/2005/8/colors/accent1_2" csCatId="accent1" phldr="1"/>
      <dgm:spPr/>
    </dgm:pt>
    <dgm:pt modelId="{29551923-DE46-4B71-B750-605269C24769}">
      <dgm:prSet phldrT="[Texte]"/>
      <dgm:spPr>
        <a:solidFill>
          <a:srgbClr val="AED647"/>
        </a:solidFill>
      </dgm:spPr>
      <dgm:t>
        <a:bodyPr/>
        <a:lstStyle/>
        <a:p>
          <a:r>
            <a:rPr lang="fr-CA" dirty="0">
              <a:latin typeface="Arial" panose="020B0604020202020204" pitchFamily="34" charset="0"/>
              <a:cs typeface="Arial" panose="020B0604020202020204" pitchFamily="34" charset="0"/>
            </a:rPr>
            <a:t>01</a:t>
          </a:r>
        </a:p>
      </dgm:t>
    </dgm:pt>
    <dgm:pt modelId="{21793B89-4E67-4A1C-9954-729C2640A186}" type="parTrans" cxnId="{E53EFCEC-FF9A-46E4-BD36-A0B95DF34C5F}">
      <dgm:prSet/>
      <dgm:spPr/>
      <dgm:t>
        <a:bodyPr/>
        <a:lstStyle/>
        <a:p>
          <a:endParaRPr lang="fr-CA"/>
        </a:p>
      </dgm:t>
    </dgm:pt>
    <dgm:pt modelId="{631E1C4F-9A25-4E05-B2B6-BB92FB6EB8F1}" type="sibTrans" cxnId="{E53EFCEC-FF9A-46E4-BD36-A0B95DF34C5F}">
      <dgm:prSet/>
      <dgm:spPr/>
      <dgm:t>
        <a:bodyPr/>
        <a:lstStyle/>
        <a:p>
          <a:endParaRPr lang="fr-CA"/>
        </a:p>
      </dgm:t>
    </dgm:pt>
    <dgm:pt modelId="{8B17CE1C-9B5E-4F63-94E1-0C52BBA68AB4}">
      <dgm:prSet phldrT="[Texte]"/>
      <dgm:spPr>
        <a:solidFill>
          <a:srgbClr val="0098DA"/>
        </a:solidFill>
      </dgm:spPr>
      <dgm:t>
        <a:bodyPr/>
        <a:lstStyle/>
        <a:p>
          <a:r>
            <a:rPr lang="fr-CA" dirty="0">
              <a:latin typeface="Arial" panose="020B0604020202020204" pitchFamily="34" charset="0"/>
              <a:cs typeface="Arial" panose="020B0604020202020204" pitchFamily="34" charset="0"/>
            </a:rPr>
            <a:t>02</a:t>
          </a:r>
        </a:p>
      </dgm:t>
    </dgm:pt>
    <dgm:pt modelId="{FA5DFCCF-C9C1-48D8-946E-51259447EE8F}" type="parTrans" cxnId="{ABDC8718-C5FA-437A-8898-070C871ACA97}">
      <dgm:prSet/>
      <dgm:spPr/>
      <dgm:t>
        <a:bodyPr/>
        <a:lstStyle/>
        <a:p>
          <a:endParaRPr lang="fr-CA"/>
        </a:p>
      </dgm:t>
    </dgm:pt>
    <dgm:pt modelId="{3FCC751C-EC3C-4765-8DFE-EF56BDFCDB68}" type="sibTrans" cxnId="{ABDC8718-C5FA-437A-8898-070C871ACA97}">
      <dgm:prSet/>
      <dgm:spPr/>
      <dgm:t>
        <a:bodyPr/>
        <a:lstStyle/>
        <a:p>
          <a:endParaRPr lang="fr-CA"/>
        </a:p>
      </dgm:t>
    </dgm:pt>
    <dgm:pt modelId="{58E60EED-17D8-483F-9936-12877309BA39}">
      <dgm:prSet phldrT="[Texte]"/>
      <dgm:spPr>
        <a:solidFill>
          <a:srgbClr val="48887B"/>
        </a:solidFill>
      </dgm:spPr>
      <dgm:t>
        <a:bodyPr/>
        <a:lstStyle/>
        <a:p>
          <a:r>
            <a:rPr lang="fr-CA" dirty="0">
              <a:latin typeface="Arial" panose="020B0604020202020204" pitchFamily="34" charset="0"/>
              <a:cs typeface="Arial" panose="020B0604020202020204" pitchFamily="34" charset="0"/>
            </a:rPr>
            <a:t>03</a:t>
          </a:r>
        </a:p>
      </dgm:t>
    </dgm:pt>
    <dgm:pt modelId="{2525B963-BEE7-4113-9825-4B6B832CFFAF}" type="parTrans" cxnId="{3EBBFF19-DE08-4BEB-BA40-E36C61DC6195}">
      <dgm:prSet/>
      <dgm:spPr/>
      <dgm:t>
        <a:bodyPr/>
        <a:lstStyle/>
        <a:p>
          <a:endParaRPr lang="fr-CA"/>
        </a:p>
      </dgm:t>
    </dgm:pt>
    <dgm:pt modelId="{30E1CCCD-A560-45F6-BAA9-46644AC64DF2}" type="sibTrans" cxnId="{3EBBFF19-DE08-4BEB-BA40-E36C61DC6195}">
      <dgm:prSet/>
      <dgm:spPr/>
      <dgm:t>
        <a:bodyPr/>
        <a:lstStyle/>
        <a:p>
          <a:endParaRPr lang="fr-CA"/>
        </a:p>
      </dgm:t>
    </dgm:pt>
    <dgm:pt modelId="{EC3ACFF7-4B83-4E36-B1A7-FC3AB20F96D2}">
      <dgm:prSet/>
      <dgm:spPr>
        <a:solidFill>
          <a:srgbClr val="FFCC00"/>
        </a:solidFill>
      </dgm:spPr>
      <dgm:t>
        <a:bodyPr/>
        <a:lstStyle/>
        <a:p>
          <a:r>
            <a:rPr lang="fr-CA" dirty="0">
              <a:latin typeface="Arial" panose="020B0604020202020204" pitchFamily="34" charset="0"/>
              <a:cs typeface="Arial" panose="020B0604020202020204" pitchFamily="34" charset="0"/>
            </a:rPr>
            <a:t>04</a:t>
          </a:r>
        </a:p>
      </dgm:t>
    </dgm:pt>
    <dgm:pt modelId="{9C4DCF0C-7264-4FCB-853B-F579422B09E2}" type="parTrans" cxnId="{318C261D-34E0-4A24-88F5-4F8909B9E987}">
      <dgm:prSet/>
      <dgm:spPr/>
      <dgm:t>
        <a:bodyPr/>
        <a:lstStyle/>
        <a:p>
          <a:endParaRPr lang="fr-CA"/>
        </a:p>
      </dgm:t>
    </dgm:pt>
    <dgm:pt modelId="{60980BFC-D23C-4C9A-AAC6-B832D11FD4CD}" type="sibTrans" cxnId="{318C261D-34E0-4A24-88F5-4F8909B9E987}">
      <dgm:prSet/>
      <dgm:spPr/>
      <dgm:t>
        <a:bodyPr/>
        <a:lstStyle/>
        <a:p>
          <a:endParaRPr lang="fr-CA"/>
        </a:p>
      </dgm:t>
    </dgm:pt>
    <dgm:pt modelId="{AFE013D6-A247-45AD-A838-7C1D63C24D29}">
      <dgm:prSet/>
      <dgm:spPr>
        <a:solidFill>
          <a:schemeClr val="bg1">
            <a:lumMod val="50000"/>
          </a:schemeClr>
        </a:solidFill>
      </dgm:spPr>
      <dgm:t>
        <a:bodyPr/>
        <a:lstStyle/>
        <a:p>
          <a:r>
            <a:rPr lang="fr-CA" dirty="0">
              <a:latin typeface="Arial" panose="020B0604020202020204" pitchFamily="34" charset="0"/>
              <a:cs typeface="Arial" panose="020B0604020202020204" pitchFamily="34" charset="0"/>
            </a:rPr>
            <a:t>05</a:t>
          </a:r>
        </a:p>
      </dgm:t>
    </dgm:pt>
    <dgm:pt modelId="{FADE7912-D787-4C8A-BBB6-50BA2AA70834}" type="parTrans" cxnId="{C680DA99-6A26-4451-9305-44A07B8DE39C}">
      <dgm:prSet/>
      <dgm:spPr/>
      <dgm:t>
        <a:bodyPr/>
        <a:lstStyle/>
        <a:p>
          <a:endParaRPr lang="fr-CA"/>
        </a:p>
      </dgm:t>
    </dgm:pt>
    <dgm:pt modelId="{D2CBED93-A095-429B-BCD0-322350082429}" type="sibTrans" cxnId="{C680DA99-6A26-4451-9305-44A07B8DE39C}">
      <dgm:prSet/>
      <dgm:spPr/>
      <dgm:t>
        <a:bodyPr/>
        <a:lstStyle/>
        <a:p>
          <a:endParaRPr lang="fr-CA"/>
        </a:p>
      </dgm:t>
    </dgm:pt>
    <dgm:pt modelId="{F499D555-6E78-4825-9781-1108A5F3D2CF}" type="pres">
      <dgm:prSet presAssocID="{4006FF92-025F-4262-8C87-29FA72BE42DF}" presName="Name0" presStyleCnt="0">
        <dgm:presLayoutVars>
          <dgm:dir/>
          <dgm:animLvl val="lvl"/>
          <dgm:resizeHandles val="exact"/>
        </dgm:presLayoutVars>
      </dgm:prSet>
      <dgm:spPr/>
    </dgm:pt>
    <dgm:pt modelId="{CB85A5E1-54C5-48EA-9FF8-87F84CB5EA50}" type="pres">
      <dgm:prSet presAssocID="{29551923-DE46-4B71-B750-605269C24769}" presName="parTxOnly" presStyleLbl="node1" presStyleIdx="0" presStyleCnt="5">
        <dgm:presLayoutVars>
          <dgm:chMax val="0"/>
          <dgm:chPref val="0"/>
          <dgm:bulletEnabled val="1"/>
        </dgm:presLayoutVars>
      </dgm:prSet>
      <dgm:spPr/>
    </dgm:pt>
    <dgm:pt modelId="{95B2A66E-CA8E-434F-840C-C253941B7835}" type="pres">
      <dgm:prSet presAssocID="{631E1C4F-9A25-4E05-B2B6-BB92FB6EB8F1}" presName="parTxOnlySpace" presStyleCnt="0"/>
      <dgm:spPr/>
    </dgm:pt>
    <dgm:pt modelId="{DF997B27-65DB-4927-B758-CAC747018783}" type="pres">
      <dgm:prSet presAssocID="{8B17CE1C-9B5E-4F63-94E1-0C52BBA68AB4}" presName="parTxOnly" presStyleLbl="node1" presStyleIdx="1" presStyleCnt="5">
        <dgm:presLayoutVars>
          <dgm:chMax val="0"/>
          <dgm:chPref val="0"/>
          <dgm:bulletEnabled val="1"/>
        </dgm:presLayoutVars>
      </dgm:prSet>
      <dgm:spPr/>
    </dgm:pt>
    <dgm:pt modelId="{F008DA60-8D07-4451-A468-3523EECBC81C}" type="pres">
      <dgm:prSet presAssocID="{3FCC751C-EC3C-4765-8DFE-EF56BDFCDB68}" presName="parTxOnlySpace" presStyleCnt="0"/>
      <dgm:spPr/>
    </dgm:pt>
    <dgm:pt modelId="{EA82965C-D873-4368-952C-80DC5AC5767D}" type="pres">
      <dgm:prSet presAssocID="{58E60EED-17D8-483F-9936-12877309BA39}" presName="parTxOnly" presStyleLbl="node1" presStyleIdx="2" presStyleCnt="5">
        <dgm:presLayoutVars>
          <dgm:chMax val="0"/>
          <dgm:chPref val="0"/>
          <dgm:bulletEnabled val="1"/>
        </dgm:presLayoutVars>
      </dgm:prSet>
      <dgm:spPr/>
    </dgm:pt>
    <dgm:pt modelId="{9CCB4D42-FA24-4A19-87ED-3438D1FB0117}" type="pres">
      <dgm:prSet presAssocID="{30E1CCCD-A560-45F6-BAA9-46644AC64DF2}" presName="parTxOnlySpace" presStyleCnt="0"/>
      <dgm:spPr/>
    </dgm:pt>
    <dgm:pt modelId="{6ABE99A3-E6E9-45BD-BE55-C9F959FFF7FD}" type="pres">
      <dgm:prSet presAssocID="{EC3ACFF7-4B83-4E36-B1A7-FC3AB20F96D2}" presName="parTxOnly" presStyleLbl="node1" presStyleIdx="3" presStyleCnt="5">
        <dgm:presLayoutVars>
          <dgm:chMax val="0"/>
          <dgm:chPref val="0"/>
          <dgm:bulletEnabled val="1"/>
        </dgm:presLayoutVars>
      </dgm:prSet>
      <dgm:spPr/>
    </dgm:pt>
    <dgm:pt modelId="{F7E6F8B2-1A63-453A-8A7D-4C56C7A4D739}" type="pres">
      <dgm:prSet presAssocID="{60980BFC-D23C-4C9A-AAC6-B832D11FD4CD}" presName="parTxOnlySpace" presStyleCnt="0"/>
      <dgm:spPr/>
    </dgm:pt>
    <dgm:pt modelId="{EA11408E-166F-40F4-BB83-2273DEC4266F}" type="pres">
      <dgm:prSet presAssocID="{AFE013D6-A247-45AD-A838-7C1D63C24D29}" presName="parTxOnly" presStyleLbl="node1" presStyleIdx="4" presStyleCnt="5">
        <dgm:presLayoutVars>
          <dgm:chMax val="0"/>
          <dgm:chPref val="0"/>
          <dgm:bulletEnabled val="1"/>
        </dgm:presLayoutVars>
      </dgm:prSet>
      <dgm:spPr/>
    </dgm:pt>
  </dgm:ptLst>
  <dgm:cxnLst>
    <dgm:cxn modelId="{ABDC8718-C5FA-437A-8898-070C871ACA97}" srcId="{4006FF92-025F-4262-8C87-29FA72BE42DF}" destId="{8B17CE1C-9B5E-4F63-94E1-0C52BBA68AB4}" srcOrd="1" destOrd="0" parTransId="{FA5DFCCF-C9C1-48D8-946E-51259447EE8F}" sibTransId="{3FCC751C-EC3C-4765-8DFE-EF56BDFCDB68}"/>
    <dgm:cxn modelId="{3EBBFF19-DE08-4BEB-BA40-E36C61DC6195}" srcId="{4006FF92-025F-4262-8C87-29FA72BE42DF}" destId="{58E60EED-17D8-483F-9936-12877309BA39}" srcOrd="2" destOrd="0" parTransId="{2525B963-BEE7-4113-9825-4B6B832CFFAF}" sibTransId="{30E1CCCD-A560-45F6-BAA9-46644AC64DF2}"/>
    <dgm:cxn modelId="{318C261D-34E0-4A24-88F5-4F8909B9E987}" srcId="{4006FF92-025F-4262-8C87-29FA72BE42DF}" destId="{EC3ACFF7-4B83-4E36-B1A7-FC3AB20F96D2}" srcOrd="3" destOrd="0" parTransId="{9C4DCF0C-7264-4FCB-853B-F579422B09E2}" sibTransId="{60980BFC-D23C-4C9A-AAC6-B832D11FD4CD}"/>
    <dgm:cxn modelId="{18472628-B39B-4B78-BE53-831FF453E385}" type="presOf" srcId="{29551923-DE46-4B71-B750-605269C24769}" destId="{CB85A5E1-54C5-48EA-9FF8-87F84CB5EA50}" srcOrd="0" destOrd="0" presId="urn:microsoft.com/office/officeart/2005/8/layout/chevron1"/>
    <dgm:cxn modelId="{4F9FF335-0F14-4B20-BAB6-5A2D1F65F49D}" type="presOf" srcId="{58E60EED-17D8-483F-9936-12877309BA39}" destId="{EA82965C-D873-4368-952C-80DC5AC5767D}" srcOrd="0" destOrd="0" presId="urn:microsoft.com/office/officeart/2005/8/layout/chevron1"/>
    <dgm:cxn modelId="{6B9DF578-9FD5-426D-BC57-2EC1464C0F20}" type="presOf" srcId="{8B17CE1C-9B5E-4F63-94E1-0C52BBA68AB4}" destId="{DF997B27-65DB-4927-B758-CAC747018783}" srcOrd="0" destOrd="0" presId="urn:microsoft.com/office/officeart/2005/8/layout/chevron1"/>
    <dgm:cxn modelId="{72F4E17F-3AB4-42EF-A8CF-B6908D1264DE}" type="presOf" srcId="{EC3ACFF7-4B83-4E36-B1A7-FC3AB20F96D2}" destId="{6ABE99A3-E6E9-45BD-BE55-C9F959FFF7FD}" srcOrd="0" destOrd="0" presId="urn:microsoft.com/office/officeart/2005/8/layout/chevron1"/>
    <dgm:cxn modelId="{7AE13485-EE46-4877-99BA-EB038B46F325}" type="presOf" srcId="{4006FF92-025F-4262-8C87-29FA72BE42DF}" destId="{F499D555-6E78-4825-9781-1108A5F3D2CF}" srcOrd="0" destOrd="0" presId="urn:microsoft.com/office/officeart/2005/8/layout/chevron1"/>
    <dgm:cxn modelId="{6961C095-FE15-4BFC-BDF2-213650B44B2C}" type="presOf" srcId="{AFE013D6-A247-45AD-A838-7C1D63C24D29}" destId="{EA11408E-166F-40F4-BB83-2273DEC4266F}" srcOrd="0" destOrd="0" presId="urn:microsoft.com/office/officeart/2005/8/layout/chevron1"/>
    <dgm:cxn modelId="{C680DA99-6A26-4451-9305-44A07B8DE39C}" srcId="{4006FF92-025F-4262-8C87-29FA72BE42DF}" destId="{AFE013D6-A247-45AD-A838-7C1D63C24D29}" srcOrd="4" destOrd="0" parTransId="{FADE7912-D787-4C8A-BBB6-50BA2AA70834}" sibTransId="{D2CBED93-A095-429B-BCD0-322350082429}"/>
    <dgm:cxn modelId="{E53EFCEC-FF9A-46E4-BD36-A0B95DF34C5F}" srcId="{4006FF92-025F-4262-8C87-29FA72BE42DF}" destId="{29551923-DE46-4B71-B750-605269C24769}" srcOrd="0" destOrd="0" parTransId="{21793B89-4E67-4A1C-9954-729C2640A186}" sibTransId="{631E1C4F-9A25-4E05-B2B6-BB92FB6EB8F1}"/>
    <dgm:cxn modelId="{C59BA04A-8DAC-4ED2-B27E-BD9384F894B7}" type="presParOf" srcId="{F499D555-6E78-4825-9781-1108A5F3D2CF}" destId="{CB85A5E1-54C5-48EA-9FF8-87F84CB5EA50}" srcOrd="0" destOrd="0" presId="urn:microsoft.com/office/officeart/2005/8/layout/chevron1"/>
    <dgm:cxn modelId="{BE5568BD-18C1-4205-9589-6277445A832C}" type="presParOf" srcId="{F499D555-6E78-4825-9781-1108A5F3D2CF}" destId="{95B2A66E-CA8E-434F-840C-C253941B7835}" srcOrd="1" destOrd="0" presId="urn:microsoft.com/office/officeart/2005/8/layout/chevron1"/>
    <dgm:cxn modelId="{C7FD47E5-4593-4F8F-8BA0-6C60F5315EDB}" type="presParOf" srcId="{F499D555-6E78-4825-9781-1108A5F3D2CF}" destId="{DF997B27-65DB-4927-B758-CAC747018783}" srcOrd="2" destOrd="0" presId="urn:microsoft.com/office/officeart/2005/8/layout/chevron1"/>
    <dgm:cxn modelId="{ED06FBE2-A36D-43E1-98CC-7DA16C120C08}" type="presParOf" srcId="{F499D555-6E78-4825-9781-1108A5F3D2CF}" destId="{F008DA60-8D07-4451-A468-3523EECBC81C}" srcOrd="3" destOrd="0" presId="urn:microsoft.com/office/officeart/2005/8/layout/chevron1"/>
    <dgm:cxn modelId="{13D49E18-133A-41CA-A2DD-AAFF7EE78DC6}" type="presParOf" srcId="{F499D555-6E78-4825-9781-1108A5F3D2CF}" destId="{EA82965C-D873-4368-952C-80DC5AC5767D}" srcOrd="4" destOrd="0" presId="urn:microsoft.com/office/officeart/2005/8/layout/chevron1"/>
    <dgm:cxn modelId="{F83D2FB1-25A8-4C92-B67B-963C00398075}" type="presParOf" srcId="{F499D555-6E78-4825-9781-1108A5F3D2CF}" destId="{9CCB4D42-FA24-4A19-87ED-3438D1FB0117}" srcOrd="5" destOrd="0" presId="urn:microsoft.com/office/officeart/2005/8/layout/chevron1"/>
    <dgm:cxn modelId="{6F53E2B8-6856-4907-A629-FB95472B32CE}" type="presParOf" srcId="{F499D555-6E78-4825-9781-1108A5F3D2CF}" destId="{6ABE99A3-E6E9-45BD-BE55-C9F959FFF7FD}" srcOrd="6" destOrd="0" presId="urn:microsoft.com/office/officeart/2005/8/layout/chevron1"/>
    <dgm:cxn modelId="{F7A565E6-7D1A-464E-B878-1785D21ACE47}" type="presParOf" srcId="{F499D555-6E78-4825-9781-1108A5F3D2CF}" destId="{F7E6F8B2-1A63-453A-8A7D-4C56C7A4D739}" srcOrd="7" destOrd="0" presId="urn:microsoft.com/office/officeart/2005/8/layout/chevron1"/>
    <dgm:cxn modelId="{5BD6986D-4627-4C4F-A7B9-D3A310801F91}" type="presParOf" srcId="{F499D555-6E78-4825-9781-1108A5F3D2CF}" destId="{EA11408E-166F-40F4-BB83-2273DEC4266F}" srcOrd="8" destOrd="0" presId="urn:microsoft.com/office/officeart/2005/8/layout/chevron1"/>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85A5E1-54C5-48EA-9FF8-87F84CB5EA50}">
      <dsp:nvSpPr>
        <dsp:cNvPr id="0" name=""/>
        <dsp:cNvSpPr/>
      </dsp:nvSpPr>
      <dsp:spPr>
        <a:xfrm>
          <a:off x="2736" y="2222263"/>
          <a:ext cx="2435349" cy="974139"/>
        </a:xfrm>
        <a:prstGeom prst="chevron">
          <a:avLst/>
        </a:prstGeom>
        <a:solidFill>
          <a:srgbClr val="AED647"/>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031" tIns="81344" rIns="81344" bIns="81344" numCol="1" spcCol="1270" anchor="ctr" anchorCtr="0">
          <a:noAutofit/>
        </a:bodyPr>
        <a:lstStyle/>
        <a:p>
          <a:pPr marL="0" lvl="0" indent="0" algn="ctr" defTabSz="2711450">
            <a:lnSpc>
              <a:spcPct val="90000"/>
            </a:lnSpc>
            <a:spcBef>
              <a:spcPct val="0"/>
            </a:spcBef>
            <a:spcAft>
              <a:spcPct val="35000"/>
            </a:spcAft>
            <a:buNone/>
          </a:pPr>
          <a:r>
            <a:rPr lang="fr-CA" sz="6100" kern="1200" dirty="0">
              <a:latin typeface="Arial" panose="020B0604020202020204" pitchFamily="34" charset="0"/>
              <a:cs typeface="Arial" panose="020B0604020202020204" pitchFamily="34" charset="0"/>
            </a:rPr>
            <a:t>01</a:t>
          </a:r>
        </a:p>
      </dsp:txBody>
      <dsp:txXfrm>
        <a:off x="489806" y="2222263"/>
        <a:ext cx="1461210" cy="974139"/>
      </dsp:txXfrm>
    </dsp:sp>
    <dsp:sp modelId="{DF997B27-65DB-4927-B758-CAC747018783}">
      <dsp:nvSpPr>
        <dsp:cNvPr id="0" name=""/>
        <dsp:cNvSpPr/>
      </dsp:nvSpPr>
      <dsp:spPr>
        <a:xfrm>
          <a:off x="2194550" y="2222263"/>
          <a:ext cx="2435349" cy="974139"/>
        </a:xfrm>
        <a:prstGeom prst="chevron">
          <a:avLst/>
        </a:prstGeom>
        <a:solidFill>
          <a:srgbClr val="0098D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031" tIns="81344" rIns="81344" bIns="81344" numCol="1" spcCol="1270" anchor="ctr" anchorCtr="0">
          <a:noAutofit/>
        </a:bodyPr>
        <a:lstStyle/>
        <a:p>
          <a:pPr marL="0" lvl="0" indent="0" algn="ctr" defTabSz="2711450">
            <a:lnSpc>
              <a:spcPct val="90000"/>
            </a:lnSpc>
            <a:spcBef>
              <a:spcPct val="0"/>
            </a:spcBef>
            <a:spcAft>
              <a:spcPct val="35000"/>
            </a:spcAft>
            <a:buNone/>
          </a:pPr>
          <a:r>
            <a:rPr lang="fr-CA" sz="6100" kern="1200" dirty="0">
              <a:latin typeface="Arial" panose="020B0604020202020204" pitchFamily="34" charset="0"/>
              <a:cs typeface="Arial" panose="020B0604020202020204" pitchFamily="34" charset="0"/>
            </a:rPr>
            <a:t>02</a:t>
          </a:r>
        </a:p>
      </dsp:txBody>
      <dsp:txXfrm>
        <a:off x="2681620" y="2222263"/>
        <a:ext cx="1461210" cy="974139"/>
      </dsp:txXfrm>
    </dsp:sp>
    <dsp:sp modelId="{EA82965C-D873-4368-952C-80DC5AC5767D}">
      <dsp:nvSpPr>
        <dsp:cNvPr id="0" name=""/>
        <dsp:cNvSpPr/>
      </dsp:nvSpPr>
      <dsp:spPr>
        <a:xfrm>
          <a:off x="4386364" y="2222263"/>
          <a:ext cx="2435349" cy="974139"/>
        </a:xfrm>
        <a:prstGeom prst="chevron">
          <a:avLst/>
        </a:prstGeom>
        <a:solidFill>
          <a:srgbClr val="48887B"/>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031" tIns="81344" rIns="81344" bIns="81344" numCol="1" spcCol="1270" anchor="ctr" anchorCtr="0">
          <a:noAutofit/>
        </a:bodyPr>
        <a:lstStyle/>
        <a:p>
          <a:pPr marL="0" lvl="0" indent="0" algn="ctr" defTabSz="2711450">
            <a:lnSpc>
              <a:spcPct val="90000"/>
            </a:lnSpc>
            <a:spcBef>
              <a:spcPct val="0"/>
            </a:spcBef>
            <a:spcAft>
              <a:spcPct val="35000"/>
            </a:spcAft>
            <a:buNone/>
          </a:pPr>
          <a:r>
            <a:rPr lang="fr-CA" sz="6100" kern="1200" dirty="0">
              <a:latin typeface="Arial" panose="020B0604020202020204" pitchFamily="34" charset="0"/>
              <a:cs typeface="Arial" panose="020B0604020202020204" pitchFamily="34" charset="0"/>
            </a:rPr>
            <a:t>03</a:t>
          </a:r>
        </a:p>
      </dsp:txBody>
      <dsp:txXfrm>
        <a:off x="4873434" y="2222263"/>
        <a:ext cx="1461210" cy="974139"/>
      </dsp:txXfrm>
    </dsp:sp>
    <dsp:sp modelId="{6ABE99A3-E6E9-45BD-BE55-C9F959FFF7FD}">
      <dsp:nvSpPr>
        <dsp:cNvPr id="0" name=""/>
        <dsp:cNvSpPr/>
      </dsp:nvSpPr>
      <dsp:spPr>
        <a:xfrm>
          <a:off x="6578179" y="2222263"/>
          <a:ext cx="2435349" cy="974139"/>
        </a:xfrm>
        <a:prstGeom prst="chevron">
          <a:avLst/>
        </a:prstGeom>
        <a:solidFill>
          <a:srgbClr val="FFCC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031" tIns="81344" rIns="81344" bIns="81344" numCol="1" spcCol="1270" anchor="ctr" anchorCtr="0">
          <a:noAutofit/>
        </a:bodyPr>
        <a:lstStyle/>
        <a:p>
          <a:pPr marL="0" lvl="0" indent="0" algn="ctr" defTabSz="2711450">
            <a:lnSpc>
              <a:spcPct val="90000"/>
            </a:lnSpc>
            <a:spcBef>
              <a:spcPct val="0"/>
            </a:spcBef>
            <a:spcAft>
              <a:spcPct val="35000"/>
            </a:spcAft>
            <a:buNone/>
          </a:pPr>
          <a:r>
            <a:rPr lang="fr-CA" sz="6100" kern="1200" dirty="0">
              <a:latin typeface="Arial" panose="020B0604020202020204" pitchFamily="34" charset="0"/>
              <a:cs typeface="Arial" panose="020B0604020202020204" pitchFamily="34" charset="0"/>
            </a:rPr>
            <a:t>04</a:t>
          </a:r>
        </a:p>
      </dsp:txBody>
      <dsp:txXfrm>
        <a:off x="7065249" y="2222263"/>
        <a:ext cx="1461210" cy="974139"/>
      </dsp:txXfrm>
    </dsp:sp>
    <dsp:sp modelId="{EA11408E-166F-40F4-BB83-2273DEC4266F}">
      <dsp:nvSpPr>
        <dsp:cNvPr id="0" name=""/>
        <dsp:cNvSpPr/>
      </dsp:nvSpPr>
      <dsp:spPr>
        <a:xfrm>
          <a:off x="8769993" y="2222263"/>
          <a:ext cx="2435349" cy="974139"/>
        </a:xfrm>
        <a:prstGeom prst="chevron">
          <a:avLst/>
        </a:prstGeom>
        <a:solidFill>
          <a:schemeClr val="bg1">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4031" tIns="81344" rIns="81344" bIns="81344" numCol="1" spcCol="1270" anchor="ctr" anchorCtr="0">
          <a:noAutofit/>
        </a:bodyPr>
        <a:lstStyle/>
        <a:p>
          <a:pPr marL="0" lvl="0" indent="0" algn="ctr" defTabSz="2711450">
            <a:lnSpc>
              <a:spcPct val="90000"/>
            </a:lnSpc>
            <a:spcBef>
              <a:spcPct val="0"/>
            </a:spcBef>
            <a:spcAft>
              <a:spcPct val="35000"/>
            </a:spcAft>
            <a:buNone/>
          </a:pPr>
          <a:r>
            <a:rPr lang="fr-CA" sz="6100" kern="1200" dirty="0">
              <a:latin typeface="Arial" panose="020B0604020202020204" pitchFamily="34" charset="0"/>
              <a:cs typeface="Arial" panose="020B0604020202020204" pitchFamily="34" charset="0"/>
            </a:rPr>
            <a:t>05</a:t>
          </a:r>
        </a:p>
      </dsp:txBody>
      <dsp:txXfrm>
        <a:off x="9257063" y="2222263"/>
        <a:ext cx="1461210" cy="974139"/>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9E52AED-B49A-4072-AEF3-290E79FE01CB}"/>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CA"/>
          </a:p>
        </p:txBody>
      </p:sp>
      <p:sp>
        <p:nvSpPr>
          <p:cNvPr id="3" name="Sous-titre 2">
            <a:extLst>
              <a:ext uri="{FF2B5EF4-FFF2-40B4-BE49-F238E27FC236}">
                <a16:creationId xmlns:a16="http://schemas.microsoft.com/office/drawing/2014/main" id="{A893697F-1FB5-4163-BA67-3E04E38359E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CA"/>
          </a:p>
        </p:txBody>
      </p:sp>
      <p:sp>
        <p:nvSpPr>
          <p:cNvPr id="4" name="Espace réservé de la date 3">
            <a:extLst>
              <a:ext uri="{FF2B5EF4-FFF2-40B4-BE49-F238E27FC236}">
                <a16:creationId xmlns:a16="http://schemas.microsoft.com/office/drawing/2014/main" id="{706E42B9-D55A-4799-9685-AFF56DE52089}"/>
              </a:ext>
            </a:extLst>
          </p:cNvPr>
          <p:cNvSpPr>
            <a:spLocks noGrp="1"/>
          </p:cNvSpPr>
          <p:nvPr>
            <p:ph type="dt" sz="half" idx="10"/>
          </p:nvPr>
        </p:nvSpPr>
        <p:spPr/>
        <p:txBody>
          <a:bodyPr/>
          <a:lstStyle/>
          <a:p>
            <a:fld id="{E2B4ECD9-C961-43FD-A0CC-9196CE0D2AAC}" type="datetimeFigureOut">
              <a:rPr lang="fr-CA" smtClean="0"/>
              <a:t>2026-07-23</a:t>
            </a:fld>
            <a:endParaRPr lang="fr-CA"/>
          </a:p>
        </p:txBody>
      </p:sp>
      <p:sp>
        <p:nvSpPr>
          <p:cNvPr id="5" name="Espace réservé du pied de page 4">
            <a:extLst>
              <a:ext uri="{FF2B5EF4-FFF2-40B4-BE49-F238E27FC236}">
                <a16:creationId xmlns:a16="http://schemas.microsoft.com/office/drawing/2014/main" id="{AD9B88F7-D8A5-458E-8777-C56789381672}"/>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4BD8F06D-71FC-496D-B851-54A7AF602CF7}"/>
              </a:ext>
            </a:extLst>
          </p:cNvPr>
          <p:cNvSpPr>
            <a:spLocks noGrp="1"/>
          </p:cNvSpPr>
          <p:nvPr>
            <p:ph type="sldNum" sz="quarter" idx="12"/>
          </p:nvPr>
        </p:nvSpPr>
        <p:spPr/>
        <p:txBody>
          <a:bodyPr/>
          <a:lstStyle/>
          <a:p>
            <a:fld id="{4E31D65A-E339-4296-94ED-6F050CAD4021}" type="slidenum">
              <a:rPr lang="fr-CA" smtClean="0"/>
              <a:t>‹N°›</a:t>
            </a:fld>
            <a:endParaRPr lang="fr-CA"/>
          </a:p>
        </p:txBody>
      </p:sp>
    </p:spTree>
    <p:extLst>
      <p:ext uri="{BB962C8B-B14F-4D97-AF65-F5344CB8AC3E}">
        <p14:creationId xmlns:p14="http://schemas.microsoft.com/office/powerpoint/2010/main" val="3867044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F8F1FB8-3807-4137-B47C-75FA534CAAF2}"/>
              </a:ext>
            </a:extLst>
          </p:cNvPr>
          <p:cNvSpPr>
            <a:spLocks noGrp="1"/>
          </p:cNvSpPr>
          <p:nvPr>
            <p:ph type="title"/>
          </p:nvPr>
        </p:nvSpPr>
        <p:spPr/>
        <p:txBody>
          <a:bodyPr/>
          <a:lstStyle/>
          <a:p>
            <a:r>
              <a:rPr lang="fr-FR"/>
              <a:t>Modifiez le style du titre</a:t>
            </a:r>
            <a:endParaRPr lang="fr-CA"/>
          </a:p>
        </p:txBody>
      </p:sp>
      <p:sp>
        <p:nvSpPr>
          <p:cNvPr id="3" name="Espace réservé du texte vertical 2">
            <a:extLst>
              <a:ext uri="{FF2B5EF4-FFF2-40B4-BE49-F238E27FC236}">
                <a16:creationId xmlns:a16="http://schemas.microsoft.com/office/drawing/2014/main" id="{8B666070-7B2B-451A-A6E8-561AF66B3C0D}"/>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8FB129ED-89E1-48F7-9D27-8DBD039E9B26}"/>
              </a:ext>
            </a:extLst>
          </p:cNvPr>
          <p:cNvSpPr>
            <a:spLocks noGrp="1"/>
          </p:cNvSpPr>
          <p:nvPr>
            <p:ph type="dt" sz="half" idx="10"/>
          </p:nvPr>
        </p:nvSpPr>
        <p:spPr/>
        <p:txBody>
          <a:bodyPr/>
          <a:lstStyle/>
          <a:p>
            <a:fld id="{E2B4ECD9-C961-43FD-A0CC-9196CE0D2AAC}" type="datetimeFigureOut">
              <a:rPr lang="fr-CA" smtClean="0"/>
              <a:t>2026-07-23</a:t>
            </a:fld>
            <a:endParaRPr lang="fr-CA"/>
          </a:p>
        </p:txBody>
      </p:sp>
      <p:sp>
        <p:nvSpPr>
          <p:cNvPr id="5" name="Espace réservé du pied de page 4">
            <a:extLst>
              <a:ext uri="{FF2B5EF4-FFF2-40B4-BE49-F238E27FC236}">
                <a16:creationId xmlns:a16="http://schemas.microsoft.com/office/drawing/2014/main" id="{8199AC0F-33D3-42A6-B2E1-41881EE204A1}"/>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F640CC0A-91D1-484C-BCB9-FEF9E6FB1168}"/>
              </a:ext>
            </a:extLst>
          </p:cNvPr>
          <p:cNvSpPr>
            <a:spLocks noGrp="1"/>
          </p:cNvSpPr>
          <p:nvPr>
            <p:ph type="sldNum" sz="quarter" idx="12"/>
          </p:nvPr>
        </p:nvSpPr>
        <p:spPr/>
        <p:txBody>
          <a:bodyPr/>
          <a:lstStyle/>
          <a:p>
            <a:fld id="{4E31D65A-E339-4296-94ED-6F050CAD4021}" type="slidenum">
              <a:rPr lang="fr-CA" smtClean="0"/>
              <a:t>‹N°›</a:t>
            </a:fld>
            <a:endParaRPr lang="fr-CA"/>
          </a:p>
        </p:txBody>
      </p:sp>
    </p:spTree>
    <p:extLst>
      <p:ext uri="{BB962C8B-B14F-4D97-AF65-F5344CB8AC3E}">
        <p14:creationId xmlns:p14="http://schemas.microsoft.com/office/powerpoint/2010/main" val="3533863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BB9651C7-B5BE-4350-8534-576A7EB5A46F}"/>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CA"/>
          </a:p>
        </p:txBody>
      </p:sp>
      <p:sp>
        <p:nvSpPr>
          <p:cNvPr id="3" name="Espace réservé du texte vertical 2">
            <a:extLst>
              <a:ext uri="{FF2B5EF4-FFF2-40B4-BE49-F238E27FC236}">
                <a16:creationId xmlns:a16="http://schemas.microsoft.com/office/drawing/2014/main" id="{6CD6C01C-BD7A-4933-8061-630E52FAA806}"/>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B0649D12-49C6-49D8-AB48-EE41EC03D240}"/>
              </a:ext>
            </a:extLst>
          </p:cNvPr>
          <p:cNvSpPr>
            <a:spLocks noGrp="1"/>
          </p:cNvSpPr>
          <p:nvPr>
            <p:ph type="dt" sz="half" idx="10"/>
          </p:nvPr>
        </p:nvSpPr>
        <p:spPr/>
        <p:txBody>
          <a:bodyPr/>
          <a:lstStyle/>
          <a:p>
            <a:fld id="{E2B4ECD9-C961-43FD-A0CC-9196CE0D2AAC}" type="datetimeFigureOut">
              <a:rPr lang="fr-CA" smtClean="0"/>
              <a:t>2026-07-23</a:t>
            </a:fld>
            <a:endParaRPr lang="fr-CA"/>
          </a:p>
        </p:txBody>
      </p:sp>
      <p:sp>
        <p:nvSpPr>
          <p:cNvPr id="5" name="Espace réservé du pied de page 4">
            <a:extLst>
              <a:ext uri="{FF2B5EF4-FFF2-40B4-BE49-F238E27FC236}">
                <a16:creationId xmlns:a16="http://schemas.microsoft.com/office/drawing/2014/main" id="{710AAAA5-0803-49D4-8E7E-923BCD82006E}"/>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9CC2BC52-F4F7-47D2-AA26-14EA390B01D8}"/>
              </a:ext>
            </a:extLst>
          </p:cNvPr>
          <p:cNvSpPr>
            <a:spLocks noGrp="1"/>
          </p:cNvSpPr>
          <p:nvPr>
            <p:ph type="sldNum" sz="quarter" idx="12"/>
          </p:nvPr>
        </p:nvSpPr>
        <p:spPr/>
        <p:txBody>
          <a:bodyPr/>
          <a:lstStyle/>
          <a:p>
            <a:fld id="{4E31D65A-E339-4296-94ED-6F050CAD4021}" type="slidenum">
              <a:rPr lang="fr-CA" smtClean="0"/>
              <a:t>‹N°›</a:t>
            </a:fld>
            <a:endParaRPr lang="fr-CA"/>
          </a:p>
        </p:txBody>
      </p:sp>
    </p:spTree>
    <p:extLst>
      <p:ext uri="{BB962C8B-B14F-4D97-AF65-F5344CB8AC3E}">
        <p14:creationId xmlns:p14="http://schemas.microsoft.com/office/powerpoint/2010/main" val="31295853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C7680A-0B0E-4DF3-A627-5B8304B0DA81}"/>
              </a:ext>
            </a:extLst>
          </p:cNvPr>
          <p:cNvSpPr>
            <a:spLocks noGrp="1"/>
          </p:cNvSpPr>
          <p:nvPr>
            <p:ph type="title"/>
          </p:nvPr>
        </p:nvSpPr>
        <p:spPr/>
        <p:txBody>
          <a:bodyPr/>
          <a:lstStyle/>
          <a:p>
            <a:r>
              <a:rPr lang="fr-FR"/>
              <a:t>Modifiez le style du titre</a:t>
            </a:r>
            <a:endParaRPr lang="fr-CA"/>
          </a:p>
        </p:txBody>
      </p:sp>
      <p:sp>
        <p:nvSpPr>
          <p:cNvPr id="3" name="Espace réservé du contenu 2">
            <a:extLst>
              <a:ext uri="{FF2B5EF4-FFF2-40B4-BE49-F238E27FC236}">
                <a16:creationId xmlns:a16="http://schemas.microsoft.com/office/drawing/2014/main" id="{90B38962-24BA-4A68-B1CE-C99F6185B815}"/>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54312085-C9FA-451E-8419-B750676CD738}"/>
              </a:ext>
            </a:extLst>
          </p:cNvPr>
          <p:cNvSpPr>
            <a:spLocks noGrp="1"/>
          </p:cNvSpPr>
          <p:nvPr>
            <p:ph type="dt" sz="half" idx="10"/>
          </p:nvPr>
        </p:nvSpPr>
        <p:spPr/>
        <p:txBody>
          <a:bodyPr/>
          <a:lstStyle/>
          <a:p>
            <a:fld id="{E2B4ECD9-C961-43FD-A0CC-9196CE0D2AAC}" type="datetimeFigureOut">
              <a:rPr lang="fr-CA" smtClean="0"/>
              <a:t>2026-07-23</a:t>
            </a:fld>
            <a:endParaRPr lang="fr-CA"/>
          </a:p>
        </p:txBody>
      </p:sp>
      <p:sp>
        <p:nvSpPr>
          <p:cNvPr id="5" name="Espace réservé du pied de page 4">
            <a:extLst>
              <a:ext uri="{FF2B5EF4-FFF2-40B4-BE49-F238E27FC236}">
                <a16:creationId xmlns:a16="http://schemas.microsoft.com/office/drawing/2014/main" id="{49E4183C-C06A-44C7-81BA-57DD57CD3889}"/>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BB7BE1F0-84F8-43A7-8424-862E7F0BC937}"/>
              </a:ext>
            </a:extLst>
          </p:cNvPr>
          <p:cNvSpPr>
            <a:spLocks noGrp="1"/>
          </p:cNvSpPr>
          <p:nvPr>
            <p:ph type="sldNum" sz="quarter" idx="12"/>
          </p:nvPr>
        </p:nvSpPr>
        <p:spPr/>
        <p:txBody>
          <a:bodyPr/>
          <a:lstStyle/>
          <a:p>
            <a:fld id="{4E31D65A-E339-4296-94ED-6F050CAD4021}" type="slidenum">
              <a:rPr lang="fr-CA" smtClean="0"/>
              <a:t>‹N°›</a:t>
            </a:fld>
            <a:endParaRPr lang="fr-CA"/>
          </a:p>
        </p:txBody>
      </p:sp>
    </p:spTree>
    <p:extLst>
      <p:ext uri="{BB962C8B-B14F-4D97-AF65-F5344CB8AC3E}">
        <p14:creationId xmlns:p14="http://schemas.microsoft.com/office/powerpoint/2010/main" val="1573041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9A03B0-ABBF-4515-BC77-3DB658C57ED6}"/>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CA"/>
          </a:p>
        </p:txBody>
      </p:sp>
      <p:sp>
        <p:nvSpPr>
          <p:cNvPr id="3" name="Espace réservé du texte 2">
            <a:extLst>
              <a:ext uri="{FF2B5EF4-FFF2-40B4-BE49-F238E27FC236}">
                <a16:creationId xmlns:a16="http://schemas.microsoft.com/office/drawing/2014/main" id="{382EFB73-0836-4CB6-8A29-67ACD3F426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E326FDD9-3136-47C8-A4A3-1734AA69AEEB}"/>
              </a:ext>
            </a:extLst>
          </p:cNvPr>
          <p:cNvSpPr>
            <a:spLocks noGrp="1"/>
          </p:cNvSpPr>
          <p:nvPr>
            <p:ph type="dt" sz="half" idx="10"/>
          </p:nvPr>
        </p:nvSpPr>
        <p:spPr/>
        <p:txBody>
          <a:bodyPr/>
          <a:lstStyle/>
          <a:p>
            <a:fld id="{E2B4ECD9-C961-43FD-A0CC-9196CE0D2AAC}" type="datetimeFigureOut">
              <a:rPr lang="fr-CA" smtClean="0"/>
              <a:t>2026-07-23</a:t>
            </a:fld>
            <a:endParaRPr lang="fr-CA"/>
          </a:p>
        </p:txBody>
      </p:sp>
      <p:sp>
        <p:nvSpPr>
          <p:cNvPr id="5" name="Espace réservé du pied de page 4">
            <a:extLst>
              <a:ext uri="{FF2B5EF4-FFF2-40B4-BE49-F238E27FC236}">
                <a16:creationId xmlns:a16="http://schemas.microsoft.com/office/drawing/2014/main" id="{DB4C74B3-FE87-4A2C-B0D3-C2B2B1A3CBD8}"/>
              </a:ext>
            </a:extLst>
          </p:cNvPr>
          <p:cNvSpPr>
            <a:spLocks noGrp="1"/>
          </p:cNvSpPr>
          <p:nvPr>
            <p:ph type="ftr" sz="quarter" idx="11"/>
          </p:nvPr>
        </p:nvSpPr>
        <p:spPr/>
        <p:txBody>
          <a:bodyPr/>
          <a:lstStyle/>
          <a:p>
            <a:endParaRPr lang="fr-CA"/>
          </a:p>
        </p:txBody>
      </p:sp>
      <p:sp>
        <p:nvSpPr>
          <p:cNvPr id="6" name="Espace réservé du numéro de diapositive 5">
            <a:extLst>
              <a:ext uri="{FF2B5EF4-FFF2-40B4-BE49-F238E27FC236}">
                <a16:creationId xmlns:a16="http://schemas.microsoft.com/office/drawing/2014/main" id="{12E2208A-7ADE-4E00-9394-CB06EFDB1CC8}"/>
              </a:ext>
            </a:extLst>
          </p:cNvPr>
          <p:cNvSpPr>
            <a:spLocks noGrp="1"/>
          </p:cNvSpPr>
          <p:nvPr>
            <p:ph type="sldNum" sz="quarter" idx="12"/>
          </p:nvPr>
        </p:nvSpPr>
        <p:spPr/>
        <p:txBody>
          <a:bodyPr/>
          <a:lstStyle/>
          <a:p>
            <a:fld id="{4E31D65A-E339-4296-94ED-6F050CAD4021}" type="slidenum">
              <a:rPr lang="fr-CA" smtClean="0"/>
              <a:t>‹N°›</a:t>
            </a:fld>
            <a:endParaRPr lang="fr-CA"/>
          </a:p>
        </p:txBody>
      </p:sp>
    </p:spTree>
    <p:extLst>
      <p:ext uri="{BB962C8B-B14F-4D97-AF65-F5344CB8AC3E}">
        <p14:creationId xmlns:p14="http://schemas.microsoft.com/office/powerpoint/2010/main" val="2595372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EF35FB-F2E6-4E94-911E-AC3E096A038C}"/>
              </a:ext>
            </a:extLst>
          </p:cNvPr>
          <p:cNvSpPr>
            <a:spLocks noGrp="1"/>
          </p:cNvSpPr>
          <p:nvPr>
            <p:ph type="title"/>
          </p:nvPr>
        </p:nvSpPr>
        <p:spPr/>
        <p:txBody>
          <a:bodyPr/>
          <a:lstStyle/>
          <a:p>
            <a:r>
              <a:rPr lang="fr-FR"/>
              <a:t>Modifiez le style du titre</a:t>
            </a:r>
            <a:endParaRPr lang="fr-CA"/>
          </a:p>
        </p:txBody>
      </p:sp>
      <p:sp>
        <p:nvSpPr>
          <p:cNvPr id="3" name="Espace réservé du contenu 2">
            <a:extLst>
              <a:ext uri="{FF2B5EF4-FFF2-40B4-BE49-F238E27FC236}">
                <a16:creationId xmlns:a16="http://schemas.microsoft.com/office/drawing/2014/main" id="{68154D47-C254-4A6E-972D-C3949DDAA37F}"/>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contenu 3">
            <a:extLst>
              <a:ext uri="{FF2B5EF4-FFF2-40B4-BE49-F238E27FC236}">
                <a16:creationId xmlns:a16="http://schemas.microsoft.com/office/drawing/2014/main" id="{A5783F8B-30DA-4EE6-9D7A-DFEDC887A7CC}"/>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e la date 4">
            <a:extLst>
              <a:ext uri="{FF2B5EF4-FFF2-40B4-BE49-F238E27FC236}">
                <a16:creationId xmlns:a16="http://schemas.microsoft.com/office/drawing/2014/main" id="{590534B7-83B4-4B21-8B76-34FEDB6BDC4A}"/>
              </a:ext>
            </a:extLst>
          </p:cNvPr>
          <p:cNvSpPr>
            <a:spLocks noGrp="1"/>
          </p:cNvSpPr>
          <p:nvPr>
            <p:ph type="dt" sz="half" idx="10"/>
          </p:nvPr>
        </p:nvSpPr>
        <p:spPr/>
        <p:txBody>
          <a:bodyPr/>
          <a:lstStyle/>
          <a:p>
            <a:fld id="{E2B4ECD9-C961-43FD-A0CC-9196CE0D2AAC}" type="datetimeFigureOut">
              <a:rPr lang="fr-CA" smtClean="0"/>
              <a:t>2026-07-23</a:t>
            </a:fld>
            <a:endParaRPr lang="fr-CA"/>
          </a:p>
        </p:txBody>
      </p:sp>
      <p:sp>
        <p:nvSpPr>
          <p:cNvPr id="6" name="Espace réservé du pied de page 5">
            <a:extLst>
              <a:ext uri="{FF2B5EF4-FFF2-40B4-BE49-F238E27FC236}">
                <a16:creationId xmlns:a16="http://schemas.microsoft.com/office/drawing/2014/main" id="{7EEB21B5-B6A8-4DF9-8C22-FD986E607634}"/>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64200065-060F-40EF-AC82-F0FE9EC70FBE}"/>
              </a:ext>
            </a:extLst>
          </p:cNvPr>
          <p:cNvSpPr>
            <a:spLocks noGrp="1"/>
          </p:cNvSpPr>
          <p:nvPr>
            <p:ph type="sldNum" sz="quarter" idx="12"/>
          </p:nvPr>
        </p:nvSpPr>
        <p:spPr/>
        <p:txBody>
          <a:bodyPr/>
          <a:lstStyle/>
          <a:p>
            <a:fld id="{4E31D65A-E339-4296-94ED-6F050CAD4021}" type="slidenum">
              <a:rPr lang="fr-CA" smtClean="0"/>
              <a:t>‹N°›</a:t>
            </a:fld>
            <a:endParaRPr lang="fr-CA"/>
          </a:p>
        </p:txBody>
      </p:sp>
    </p:spTree>
    <p:extLst>
      <p:ext uri="{BB962C8B-B14F-4D97-AF65-F5344CB8AC3E}">
        <p14:creationId xmlns:p14="http://schemas.microsoft.com/office/powerpoint/2010/main" val="2485013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446D5EB-67ED-4E18-82D0-66600311236D}"/>
              </a:ext>
            </a:extLst>
          </p:cNvPr>
          <p:cNvSpPr>
            <a:spLocks noGrp="1"/>
          </p:cNvSpPr>
          <p:nvPr>
            <p:ph type="title"/>
          </p:nvPr>
        </p:nvSpPr>
        <p:spPr>
          <a:xfrm>
            <a:off x="839788" y="365125"/>
            <a:ext cx="10515600" cy="1325563"/>
          </a:xfrm>
        </p:spPr>
        <p:txBody>
          <a:bodyPr/>
          <a:lstStyle/>
          <a:p>
            <a:r>
              <a:rPr lang="fr-FR"/>
              <a:t>Modifiez le style du titre</a:t>
            </a:r>
            <a:endParaRPr lang="fr-CA"/>
          </a:p>
        </p:txBody>
      </p:sp>
      <p:sp>
        <p:nvSpPr>
          <p:cNvPr id="3" name="Espace réservé du texte 2">
            <a:extLst>
              <a:ext uri="{FF2B5EF4-FFF2-40B4-BE49-F238E27FC236}">
                <a16:creationId xmlns:a16="http://schemas.microsoft.com/office/drawing/2014/main" id="{29C76400-F699-44C3-8655-D4AEC817BF7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76670D21-3B41-414D-B71F-3A3F4D3C441E}"/>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5" name="Espace réservé du texte 4">
            <a:extLst>
              <a:ext uri="{FF2B5EF4-FFF2-40B4-BE49-F238E27FC236}">
                <a16:creationId xmlns:a16="http://schemas.microsoft.com/office/drawing/2014/main" id="{D8BC8C54-F78E-4543-982E-CCDD0B8A72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46EFEFED-01C8-4648-ADD8-F5498A60141A}"/>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7" name="Espace réservé de la date 6">
            <a:extLst>
              <a:ext uri="{FF2B5EF4-FFF2-40B4-BE49-F238E27FC236}">
                <a16:creationId xmlns:a16="http://schemas.microsoft.com/office/drawing/2014/main" id="{AB5A097B-162A-4DCE-8230-76602A592C70}"/>
              </a:ext>
            </a:extLst>
          </p:cNvPr>
          <p:cNvSpPr>
            <a:spLocks noGrp="1"/>
          </p:cNvSpPr>
          <p:nvPr>
            <p:ph type="dt" sz="half" idx="10"/>
          </p:nvPr>
        </p:nvSpPr>
        <p:spPr/>
        <p:txBody>
          <a:bodyPr/>
          <a:lstStyle/>
          <a:p>
            <a:fld id="{E2B4ECD9-C961-43FD-A0CC-9196CE0D2AAC}" type="datetimeFigureOut">
              <a:rPr lang="fr-CA" smtClean="0"/>
              <a:t>2026-07-23</a:t>
            </a:fld>
            <a:endParaRPr lang="fr-CA"/>
          </a:p>
        </p:txBody>
      </p:sp>
      <p:sp>
        <p:nvSpPr>
          <p:cNvPr id="8" name="Espace réservé du pied de page 7">
            <a:extLst>
              <a:ext uri="{FF2B5EF4-FFF2-40B4-BE49-F238E27FC236}">
                <a16:creationId xmlns:a16="http://schemas.microsoft.com/office/drawing/2014/main" id="{21C8018C-3681-4639-A0FC-09063F5A29ED}"/>
              </a:ext>
            </a:extLst>
          </p:cNvPr>
          <p:cNvSpPr>
            <a:spLocks noGrp="1"/>
          </p:cNvSpPr>
          <p:nvPr>
            <p:ph type="ftr" sz="quarter" idx="11"/>
          </p:nvPr>
        </p:nvSpPr>
        <p:spPr/>
        <p:txBody>
          <a:bodyPr/>
          <a:lstStyle/>
          <a:p>
            <a:endParaRPr lang="fr-CA"/>
          </a:p>
        </p:txBody>
      </p:sp>
      <p:sp>
        <p:nvSpPr>
          <p:cNvPr id="9" name="Espace réservé du numéro de diapositive 8">
            <a:extLst>
              <a:ext uri="{FF2B5EF4-FFF2-40B4-BE49-F238E27FC236}">
                <a16:creationId xmlns:a16="http://schemas.microsoft.com/office/drawing/2014/main" id="{6E787D90-F1C8-4F9A-8CC5-369CC54F2FF5}"/>
              </a:ext>
            </a:extLst>
          </p:cNvPr>
          <p:cNvSpPr>
            <a:spLocks noGrp="1"/>
          </p:cNvSpPr>
          <p:nvPr>
            <p:ph type="sldNum" sz="quarter" idx="12"/>
          </p:nvPr>
        </p:nvSpPr>
        <p:spPr/>
        <p:txBody>
          <a:bodyPr/>
          <a:lstStyle/>
          <a:p>
            <a:fld id="{4E31D65A-E339-4296-94ED-6F050CAD4021}" type="slidenum">
              <a:rPr lang="fr-CA" smtClean="0"/>
              <a:t>‹N°›</a:t>
            </a:fld>
            <a:endParaRPr lang="fr-CA"/>
          </a:p>
        </p:txBody>
      </p:sp>
    </p:spTree>
    <p:extLst>
      <p:ext uri="{BB962C8B-B14F-4D97-AF65-F5344CB8AC3E}">
        <p14:creationId xmlns:p14="http://schemas.microsoft.com/office/powerpoint/2010/main" val="34753330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6FF7F5-AE79-4E41-A3AF-E74BCAA1A14F}"/>
              </a:ext>
            </a:extLst>
          </p:cNvPr>
          <p:cNvSpPr>
            <a:spLocks noGrp="1"/>
          </p:cNvSpPr>
          <p:nvPr>
            <p:ph type="title"/>
          </p:nvPr>
        </p:nvSpPr>
        <p:spPr/>
        <p:txBody>
          <a:bodyPr/>
          <a:lstStyle/>
          <a:p>
            <a:r>
              <a:rPr lang="fr-FR"/>
              <a:t>Modifiez le style du titre</a:t>
            </a:r>
            <a:endParaRPr lang="fr-CA"/>
          </a:p>
        </p:txBody>
      </p:sp>
      <p:sp>
        <p:nvSpPr>
          <p:cNvPr id="3" name="Espace réservé de la date 2">
            <a:extLst>
              <a:ext uri="{FF2B5EF4-FFF2-40B4-BE49-F238E27FC236}">
                <a16:creationId xmlns:a16="http://schemas.microsoft.com/office/drawing/2014/main" id="{61B0DEC8-3155-4915-99BC-3A2672D4174D}"/>
              </a:ext>
            </a:extLst>
          </p:cNvPr>
          <p:cNvSpPr>
            <a:spLocks noGrp="1"/>
          </p:cNvSpPr>
          <p:nvPr>
            <p:ph type="dt" sz="half" idx="10"/>
          </p:nvPr>
        </p:nvSpPr>
        <p:spPr/>
        <p:txBody>
          <a:bodyPr/>
          <a:lstStyle/>
          <a:p>
            <a:fld id="{E2B4ECD9-C961-43FD-A0CC-9196CE0D2AAC}" type="datetimeFigureOut">
              <a:rPr lang="fr-CA" smtClean="0"/>
              <a:t>2026-07-23</a:t>
            </a:fld>
            <a:endParaRPr lang="fr-CA"/>
          </a:p>
        </p:txBody>
      </p:sp>
      <p:sp>
        <p:nvSpPr>
          <p:cNvPr id="4" name="Espace réservé du pied de page 3">
            <a:extLst>
              <a:ext uri="{FF2B5EF4-FFF2-40B4-BE49-F238E27FC236}">
                <a16:creationId xmlns:a16="http://schemas.microsoft.com/office/drawing/2014/main" id="{FED99DC7-21B9-4492-BBCF-E6F50A05DD43}"/>
              </a:ext>
            </a:extLst>
          </p:cNvPr>
          <p:cNvSpPr>
            <a:spLocks noGrp="1"/>
          </p:cNvSpPr>
          <p:nvPr>
            <p:ph type="ftr" sz="quarter" idx="11"/>
          </p:nvPr>
        </p:nvSpPr>
        <p:spPr/>
        <p:txBody>
          <a:bodyPr/>
          <a:lstStyle/>
          <a:p>
            <a:endParaRPr lang="fr-CA"/>
          </a:p>
        </p:txBody>
      </p:sp>
      <p:sp>
        <p:nvSpPr>
          <p:cNvPr id="5" name="Espace réservé du numéro de diapositive 4">
            <a:extLst>
              <a:ext uri="{FF2B5EF4-FFF2-40B4-BE49-F238E27FC236}">
                <a16:creationId xmlns:a16="http://schemas.microsoft.com/office/drawing/2014/main" id="{4E2E883C-E53F-438C-A90C-7A7146BD37FB}"/>
              </a:ext>
            </a:extLst>
          </p:cNvPr>
          <p:cNvSpPr>
            <a:spLocks noGrp="1"/>
          </p:cNvSpPr>
          <p:nvPr>
            <p:ph type="sldNum" sz="quarter" idx="12"/>
          </p:nvPr>
        </p:nvSpPr>
        <p:spPr/>
        <p:txBody>
          <a:bodyPr/>
          <a:lstStyle/>
          <a:p>
            <a:fld id="{4E31D65A-E339-4296-94ED-6F050CAD4021}" type="slidenum">
              <a:rPr lang="fr-CA" smtClean="0"/>
              <a:t>‹N°›</a:t>
            </a:fld>
            <a:endParaRPr lang="fr-CA"/>
          </a:p>
        </p:txBody>
      </p:sp>
    </p:spTree>
    <p:extLst>
      <p:ext uri="{BB962C8B-B14F-4D97-AF65-F5344CB8AC3E}">
        <p14:creationId xmlns:p14="http://schemas.microsoft.com/office/powerpoint/2010/main" val="1310131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C8E934C-6852-491C-A91E-30F05726AEA3}"/>
              </a:ext>
            </a:extLst>
          </p:cNvPr>
          <p:cNvSpPr>
            <a:spLocks noGrp="1"/>
          </p:cNvSpPr>
          <p:nvPr>
            <p:ph type="dt" sz="half" idx="10"/>
          </p:nvPr>
        </p:nvSpPr>
        <p:spPr/>
        <p:txBody>
          <a:bodyPr/>
          <a:lstStyle/>
          <a:p>
            <a:fld id="{E2B4ECD9-C961-43FD-A0CC-9196CE0D2AAC}" type="datetimeFigureOut">
              <a:rPr lang="fr-CA" smtClean="0"/>
              <a:t>2026-07-23</a:t>
            </a:fld>
            <a:endParaRPr lang="fr-CA"/>
          </a:p>
        </p:txBody>
      </p:sp>
      <p:sp>
        <p:nvSpPr>
          <p:cNvPr id="3" name="Espace réservé du pied de page 2">
            <a:extLst>
              <a:ext uri="{FF2B5EF4-FFF2-40B4-BE49-F238E27FC236}">
                <a16:creationId xmlns:a16="http://schemas.microsoft.com/office/drawing/2014/main" id="{415F8228-3ED1-4D77-A2AF-4F3A2FE627A8}"/>
              </a:ext>
            </a:extLst>
          </p:cNvPr>
          <p:cNvSpPr>
            <a:spLocks noGrp="1"/>
          </p:cNvSpPr>
          <p:nvPr>
            <p:ph type="ftr" sz="quarter" idx="11"/>
          </p:nvPr>
        </p:nvSpPr>
        <p:spPr/>
        <p:txBody>
          <a:bodyPr/>
          <a:lstStyle/>
          <a:p>
            <a:endParaRPr lang="fr-CA"/>
          </a:p>
        </p:txBody>
      </p:sp>
      <p:sp>
        <p:nvSpPr>
          <p:cNvPr id="4" name="Espace réservé du numéro de diapositive 3">
            <a:extLst>
              <a:ext uri="{FF2B5EF4-FFF2-40B4-BE49-F238E27FC236}">
                <a16:creationId xmlns:a16="http://schemas.microsoft.com/office/drawing/2014/main" id="{69E542CC-AA12-4AF5-8D18-564B73B66FB2}"/>
              </a:ext>
            </a:extLst>
          </p:cNvPr>
          <p:cNvSpPr>
            <a:spLocks noGrp="1"/>
          </p:cNvSpPr>
          <p:nvPr>
            <p:ph type="sldNum" sz="quarter" idx="12"/>
          </p:nvPr>
        </p:nvSpPr>
        <p:spPr/>
        <p:txBody>
          <a:bodyPr/>
          <a:lstStyle/>
          <a:p>
            <a:fld id="{4E31D65A-E339-4296-94ED-6F050CAD4021}" type="slidenum">
              <a:rPr lang="fr-CA" smtClean="0"/>
              <a:t>‹N°›</a:t>
            </a:fld>
            <a:endParaRPr lang="fr-CA"/>
          </a:p>
        </p:txBody>
      </p:sp>
    </p:spTree>
    <p:extLst>
      <p:ext uri="{BB962C8B-B14F-4D97-AF65-F5344CB8AC3E}">
        <p14:creationId xmlns:p14="http://schemas.microsoft.com/office/powerpoint/2010/main" val="40344987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B0123A-A2F4-4A67-93D8-149D8035412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A"/>
          </a:p>
        </p:txBody>
      </p:sp>
      <p:sp>
        <p:nvSpPr>
          <p:cNvPr id="3" name="Espace réservé du contenu 2">
            <a:extLst>
              <a:ext uri="{FF2B5EF4-FFF2-40B4-BE49-F238E27FC236}">
                <a16:creationId xmlns:a16="http://schemas.microsoft.com/office/drawing/2014/main" id="{1326AB14-2DEB-4134-B508-1BF92926C4C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u texte 3">
            <a:extLst>
              <a:ext uri="{FF2B5EF4-FFF2-40B4-BE49-F238E27FC236}">
                <a16:creationId xmlns:a16="http://schemas.microsoft.com/office/drawing/2014/main" id="{C0609168-3707-4DF6-B89D-8F38B13D2EA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FD5B9848-1F89-4A54-9E29-C87ED77AF2F8}"/>
              </a:ext>
            </a:extLst>
          </p:cNvPr>
          <p:cNvSpPr>
            <a:spLocks noGrp="1"/>
          </p:cNvSpPr>
          <p:nvPr>
            <p:ph type="dt" sz="half" idx="10"/>
          </p:nvPr>
        </p:nvSpPr>
        <p:spPr/>
        <p:txBody>
          <a:bodyPr/>
          <a:lstStyle/>
          <a:p>
            <a:fld id="{E2B4ECD9-C961-43FD-A0CC-9196CE0D2AAC}" type="datetimeFigureOut">
              <a:rPr lang="fr-CA" smtClean="0"/>
              <a:t>2026-07-23</a:t>
            </a:fld>
            <a:endParaRPr lang="fr-CA"/>
          </a:p>
        </p:txBody>
      </p:sp>
      <p:sp>
        <p:nvSpPr>
          <p:cNvPr id="6" name="Espace réservé du pied de page 5">
            <a:extLst>
              <a:ext uri="{FF2B5EF4-FFF2-40B4-BE49-F238E27FC236}">
                <a16:creationId xmlns:a16="http://schemas.microsoft.com/office/drawing/2014/main" id="{D95A0151-0F33-4729-B19D-C773669E143B}"/>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2F5A77A8-38F1-4F23-9AAA-BBA96775754D}"/>
              </a:ext>
            </a:extLst>
          </p:cNvPr>
          <p:cNvSpPr>
            <a:spLocks noGrp="1"/>
          </p:cNvSpPr>
          <p:nvPr>
            <p:ph type="sldNum" sz="quarter" idx="12"/>
          </p:nvPr>
        </p:nvSpPr>
        <p:spPr/>
        <p:txBody>
          <a:bodyPr/>
          <a:lstStyle/>
          <a:p>
            <a:fld id="{4E31D65A-E339-4296-94ED-6F050CAD4021}" type="slidenum">
              <a:rPr lang="fr-CA" smtClean="0"/>
              <a:t>‹N°›</a:t>
            </a:fld>
            <a:endParaRPr lang="fr-CA"/>
          </a:p>
        </p:txBody>
      </p:sp>
    </p:spTree>
    <p:extLst>
      <p:ext uri="{BB962C8B-B14F-4D97-AF65-F5344CB8AC3E}">
        <p14:creationId xmlns:p14="http://schemas.microsoft.com/office/powerpoint/2010/main" val="22273641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37CD90-538F-4D82-95AD-3E7AB047B9A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CA"/>
          </a:p>
        </p:txBody>
      </p:sp>
      <p:sp>
        <p:nvSpPr>
          <p:cNvPr id="3" name="Espace réservé pour une image  2">
            <a:extLst>
              <a:ext uri="{FF2B5EF4-FFF2-40B4-BE49-F238E27FC236}">
                <a16:creationId xmlns:a16="http://schemas.microsoft.com/office/drawing/2014/main" id="{9947EDE8-C792-4CA9-A5E2-45E566E9190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a:p>
        </p:txBody>
      </p:sp>
      <p:sp>
        <p:nvSpPr>
          <p:cNvPr id="4" name="Espace réservé du texte 3">
            <a:extLst>
              <a:ext uri="{FF2B5EF4-FFF2-40B4-BE49-F238E27FC236}">
                <a16:creationId xmlns:a16="http://schemas.microsoft.com/office/drawing/2014/main" id="{4767B78C-AFEF-42BD-B050-BBF59C4403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43968EA-26AD-437A-820C-BBE922649228}"/>
              </a:ext>
            </a:extLst>
          </p:cNvPr>
          <p:cNvSpPr>
            <a:spLocks noGrp="1"/>
          </p:cNvSpPr>
          <p:nvPr>
            <p:ph type="dt" sz="half" idx="10"/>
          </p:nvPr>
        </p:nvSpPr>
        <p:spPr/>
        <p:txBody>
          <a:bodyPr/>
          <a:lstStyle/>
          <a:p>
            <a:fld id="{E2B4ECD9-C961-43FD-A0CC-9196CE0D2AAC}" type="datetimeFigureOut">
              <a:rPr lang="fr-CA" smtClean="0"/>
              <a:t>2026-07-23</a:t>
            </a:fld>
            <a:endParaRPr lang="fr-CA"/>
          </a:p>
        </p:txBody>
      </p:sp>
      <p:sp>
        <p:nvSpPr>
          <p:cNvPr id="6" name="Espace réservé du pied de page 5">
            <a:extLst>
              <a:ext uri="{FF2B5EF4-FFF2-40B4-BE49-F238E27FC236}">
                <a16:creationId xmlns:a16="http://schemas.microsoft.com/office/drawing/2014/main" id="{61484DBE-7871-4339-AF08-C72DCD15047C}"/>
              </a:ext>
            </a:extLst>
          </p:cNvPr>
          <p:cNvSpPr>
            <a:spLocks noGrp="1"/>
          </p:cNvSpPr>
          <p:nvPr>
            <p:ph type="ftr" sz="quarter" idx="11"/>
          </p:nvPr>
        </p:nvSpPr>
        <p:spPr/>
        <p:txBody>
          <a:bodyPr/>
          <a:lstStyle/>
          <a:p>
            <a:endParaRPr lang="fr-CA"/>
          </a:p>
        </p:txBody>
      </p:sp>
      <p:sp>
        <p:nvSpPr>
          <p:cNvPr id="7" name="Espace réservé du numéro de diapositive 6">
            <a:extLst>
              <a:ext uri="{FF2B5EF4-FFF2-40B4-BE49-F238E27FC236}">
                <a16:creationId xmlns:a16="http://schemas.microsoft.com/office/drawing/2014/main" id="{615F71A7-6870-4E1E-9B16-C3694E3B5654}"/>
              </a:ext>
            </a:extLst>
          </p:cNvPr>
          <p:cNvSpPr>
            <a:spLocks noGrp="1"/>
          </p:cNvSpPr>
          <p:nvPr>
            <p:ph type="sldNum" sz="quarter" idx="12"/>
          </p:nvPr>
        </p:nvSpPr>
        <p:spPr/>
        <p:txBody>
          <a:bodyPr/>
          <a:lstStyle/>
          <a:p>
            <a:fld id="{4E31D65A-E339-4296-94ED-6F050CAD4021}" type="slidenum">
              <a:rPr lang="fr-CA" smtClean="0"/>
              <a:t>‹N°›</a:t>
            </a:fld>
            <a:endParaRPr lang="fr-CA"/>
          </a:p>
        </p:txBody>
      </p:sp>
    </p:spTree>
    <p:extLst>
      <p:ext uri="{BB962C8B-B14F-4D97-AF65-F5344CB8AC3E}">
        <p14:creationId xmlns:p14="http://schemas.microsoft.com/office/powerpoint/2010/main" val="4052731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20343E0-12E2-4A95-97CE-A0DAA1075E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CA"/>
          </a:p>
        </p:txBody>
      </p:sp>
      <p:sp>
        <p:nvSpPr>
          <p:cNvPr id="3" name="Espace réservé du texte 2">
            <a:extLst>
              <a:ext uri="{FF2B5EF4-FFF2-40B4-BE49-F238E27FC236}">
                <a16:creationId xmlns:a16="http://schemas.microsoft.com/office/drawing/2014/main" id="{D5125E71-0A14-4325-B210-6DBE76DB6E8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4" name="Espace réservé de la date 3">
            <a:extLst>
              <a:ext uri="{FF2B5EF4-FFF2-40B4-BE49-F238E27FC236}">
                <a16:creationId xmlns:a16="http://schemas.microsoft.com/office/drawing/2014/main" id="{26D53179-5FCF-4C13-9018-BDF8D5CE3E7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2B4ECD9-C961-43FD-A0CC-9196CE0D2AAC}" type="datetimeFigureOut">
              <a:rPr lang="fr-CA" smtClean="0"/>
              <a:t>2026-07-23</a:t>
            </a:fld>
            <a:endParaRPr lang="fr-CA"/>
          </a:p>
        </p:txBody>
      </p:sp>
      <p:sp>
        <p:nvSpPr>
          <p:cNvPr id="5" name="Espace réservé du pied de page 4">
            <a:extLst>
              <a:ext uri="{FF2B5EF4-FFF2-40B4-BE49-F238E27FC236}">
                <a16:creationId xmlns:a16="http://schemas.microsoft.com/office/drawing/2014/main" id="{DC5F9CE0-075D-471A-9B4B-6C66324A9D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Espace réservé du numéro de diapositive 5">
            <a:extLst>
              <a:ext uri="{FF2B5EF4-FFF2-40B4-BE49-F238E27FC236}">
                <a16:creationId xmlns:a16="http://schemas.microsoft.com/office/drawing/2014/main" id="{CABF2764-6C72-49A6-9568-AA075A672A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31D65A-E339-4296-94ED-6F050CAD4021}" type="slidenum">
              <a:rPr lang="fr-CA" smtClean="0"/>
              <a:t>‹N°›</a:t>
            </a:fld>
            <a:endParaRPr lang="fr-CA"/>
          </a:p>
        </p:txBody>
      </p:sp>
    </p:spTree>
    <p:extLst>
      <p:ext uri="{BB962C8B-B14F-4D97-AF65-F5344CB8AC3E}">
        <p14:creationId xmlns:p14="http://schemas.microsoft.com/office/powerpoint/2010/main" val="31763625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1.wmf"/><Relationship Id="rId5" Type="http://schemas.openxmlformats.org/officeDocument/2006/relationships/slideLayout" Target="../slideLayouts/slideLayout1.xml"/><Relationship Id="rId4" Type="http://schemas.openxmlformats.org/officeDocument/2006/relationships/tags" Target="../tags/tag4.xml"/></Relationships>
</file>

<file path=ppt/slides/_rels/slide10.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45.xml"/><Relationship Id="rId7" Type="http://schemas.openxmlformats.org/officeDocument/2006/relationships/image" Target="../media/image3.png"/><Relationship Id="rId2" Type="http://schemas.openxmlformats.org/officeDocument/2006/relationships/tags" Target="../tags/tag44.xml"/><Relationship Id="rId1" Type="http://schemas.openxmlformats.org/officeDocument/2006/relationships/tags" Target="../tags/tag43.xml"/><Relationship Id="rId6" Type="http://schemas.openxmlformats.org/officeDocument/2006/relationships/slideLayout" Target="../slideLayouts/slideLayout1.xml"/><Relationship Id="rId5" Type="http://schemas.openxmlformats.org/officeDocument/2006/relationships/tags" Target="../tags/tag47.xml"/><Relationship Id="rId10" Type="http://schemas.microsoft.com/office/2007/relationships/hdphoto" Target="../media/hdphoto1.wdp"/><Relationship Id="rId4" Type="http://schemas.openxmlformats.org/officeDocument/2006/relationships/tags" Target="../tags/tag46.xml"/><Relationship Id="rId9"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slideLayout" Target="../slideLayouts/slideLayout1.xml"/><Relationship Id="rId3" Type="http://schemas.openxmlformats.org/officeDocument/2006/relationships/tags" Target="../tags/tag50.xml"/><Relationship Id="rId7" Type="http://schemas.openxmlformats.org/officeDocument/2006/relationships/tags" Target="../tags/tag54.xml"/><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tags" Target="../tags/tag53.xml"/><Relationship Id="rId5" Type="http://schemas.openxmlformats.org/officeDocument/2006/relationships/tags" Target="../tags/tag52.xml"/><Relationship Id="rId10" Type="http://schemas.openxmlformats.org/officeDocument/2006/relationships/image" Target="../media/image7.png"/><Relationship Id="rId4" Type="http://schemas.openxmlformats.org/officeDocument/2006/relationships/tags" Target="../tags/tag51.xml"/><Relationship Id="rId9"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4"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tags" Target="../tags/tag60.xml"/><Relationship Id="rId7" Type="http://schemas.openxmlformats.org/officeDocument/2006/relationships/slideLayout" Target="../slideLayouts/slideLayout1.xml"/><Relationship Id="rId2" Type="http://schemas.openxmlformats.org/officeDocument/2006/relationships/tags" Target="../tags/tag59.xml"/><Relationship Id="rId1" Type="http://schemas.openxmlformats.org/officeDocument/2006/relationships/tags" Target="../tags/tag58.xml"/><Relationship Id="rId6" Type="http://schemas.openxmlformats.org/officeDocument/2006/relationships/tags" Target="../tags/tag63.xml"/><Relationship Id="rId5" Type="http://schemas.openxmlformats.org/officeDocument/2006/relationships/tags" Target="../tags/tag62.xml"/><Relationship Id="rId4" Type="http://schemas.openxmlformats.org/officeDocument/2006/relationships/tags" Target="../tags/tag61.xml"/></Relationships>
</file>

<file path=ppt/slides/_rels/slide14.xml.rels><?xml version="1.0" encoding="UTF-8" standalone="yes"?>
<Relationships xmlns="http://schemas.openxmlformats.org/package/2006/relationships"><Relationship Id="rId3" Type="http://schemas.openxmlformats.org/officeDocument/2006/relationships/tags" Target="../tags/tag66.xml"/><Relationship Id="rId7" Type="http://schemas.openxmlformats.org/officeDocument/2006/relationships/slideLayout" Target="../slideLayouts/slideLayout1.xm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tags" Target="../tags/tag69.xml"/><Relationship Id="rId5" Type="http://schemas.openxmlformats.org/officeDocument/2006/relationships/tags" Target="../tags/tag68.xml"/><Relationship Id="rId4" Type="http://schemas.openxmlformats.org/officeDocument/2006/relationships/tags" Target="../tags/tag67.xml"/></Relationships>
</file>

<file path=ppt/slides/_rels/slide15.xml.rels><?xml version="1.0" encoding="UTF-8" standalone="yes"?>
<Relationships xmlns="http://schemas.openxmlformats.org/package/2006/relationships"><Relationship Id="rId3" Type="http://schemas.openxmlformats.org/officeDocument/2006/relationships/tags" Target="../tags/tag72.xml"/><Relationship Id="rId7" Type="http://schemas.openxmlformats.org/officeDocument/2006/relationships/slideLayout" Target="../slideLayouts/slideLayout1.xml"/><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tags" Target="../tags/tag75.xml"/><Relationship Id="rId5" Type="http://schemas.openxmlformats.org/officeDocument/2006/relationships/tags" Target="../tags/tag74.xml"/><Relationship Id="rId4" Type="http://schemas.openxmlformats.org/officeDocument/2006/relationships/tags" Target="../tags/tag73.xml"/></Relationships>
</file>

<file path=ppt/slides/_rels/slide16.xml.rels><?xml version="1.0" encoding="UTF-8" standalone="yes"?>
<Relationships xmlns="http://schemas.openxmlformats.org/package/2006/relationships"><Relationship Id="rId3" Type="http://schemas.openxmlformats.org/officeDocument/2006/relationships/tags" Target="../tags/tag78.xml"/><Relationship Id="rId7" Type="http://schemas.openxmlformats.org/officeDocument/2006/relationships/slideLayout" Target="../slideLayouts/slideLayout1.xml"/><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tags" Target="../tags/tag81.xml"/><Relationship Id="rId5" Type="http://schemas.openxmlformats.org/officeDocument/2006/relationships/tags" Target="../tags/tag80.xml"/><Relationship Id="rId4" Type="http://schemas.openxmlformats.org/officeDocument/2006/relationships/tags" Target="../tags/tag79.xml"/></Relationships>
</file>

<file path=ppt/slides/_rels/slide17.xml.rels><?xml version="1.0" encoding="UTF-8" standalone="yes"?>
<Relationships xmlns="http://schemas.openxmlformats.org/package/2006/relationships"><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 Id="rId4"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tags" Target="../tags/tag87.xml"/><Relationship Id="rId7" Type="http://schemas.openxmlformats.org/officeDocument/2006/relationships/slideLayout" Target="../slideLayouts/slideLayout1.xml"/><Relationship Id="rId2" Type="http://schemas.openxmlformats.org/officeDocument/2006/relationships/tags" Target="../tags/tag86.xml"/><Relationship Id="rId1" Type="http://schemas.openxmlformats.org/officeDocument/2006/relationships/tags" Target="../tags/tag85.xml"/><Relationship Id="rId6" Type="http://schemas.openxmlformats.org/officeDocument/2006/relationships/tags" Target="../tags/tag90.xml"/><Relationship Id="rId5" Type="http://schemas.openxmlformats.org/officeDocument/2006/relationships/tags" Target="../tags/tag89.xml"/><Relationship Id="rId4" Type="http://schemas.openxmlformats.org/officeDocument/2006/relationships/tags" Target="../tags/tag88.xml"/></Relationships>
</file>

<file path=ppt/slides/_rels/slide19.xml.rels><?xml version="1.0" encoding="UTF-8" standalone="yes"?>
<Relationships xmlns="http://schemas.openxmlformats.org/package/2006/relationships"><Relationship Id="rId3" Type="http://schemas.openxmlformats.org/officeDocument/2006/relationships/tags" Target="../tags/tag93.xml"/><Relationship Id="rId7" Type="http://schemas.openxmlformats.org/officeDocument/2006/relationships/hyperlink" Target="http://municipaliteduq.baiedessables.ca/" TargetMode="External"/><Relationship Id="rId2" Type="http://schemas.openxmlformats.org/officeDocument/2006/relationships/tags" Target="../tags/tag92.xml"/><Relationship Id="rId1" Type="http://schemas.openxmlformats.org/officeDocument/2006/relationships/tags" Target="../tags/tag91.xml"/><Relationship Id="rId6" Type="http://schemas.openxmlformats.org/officeDocument/2006/relationships/slideLayout" Target="../slideLayouts/slideLayout1.xml"/><Relationship Id="rId5" Type="http://schemas.openxmlformats.org/officeDocument/2006/relationships/tags" Target="../tags/tag95.xml"/><Relationship Id="rId4" Type="http://schemas.openxmlformats.org/officeDocument/2006/relationships/tags" Target="../tags/tag94.xml"/></Relationships>
</file>

<file path=ppt/slides/_rels/slide2.xml.rels><?xml version="1.0" encoding="UTF-8" standalone="yes"?>
<Relationships xmlns="http://schemas.openxmlformats.org/package/2006/relationships"><Relationship Id="rId8" Type="http://schemas.openxmlformats.org/officeDocument/2006/relationships/slideLayout" Target="../slideLayouts/slideLayout1.xml"/><Relationship Id="rId13" Type="http://schemas.microsoft.com/office/2007/relationships/diagramDrawing" Target="../diagrams/drawing1.xml"/><Relationship Id="rId3" Type="http://schemas.openxmlformats.org/officeDocument/2006/relationships/tags" Target="../tags/tag7.xml"/><Relationship Id="rId7" Type="http://schemas.openxmlformats.org/officeDocument/2006/relationships/tags" Target="../tags/tag11.xml"/><Relationship Id="rId12" Type="http://schemas.openxmlformats.org/officeDocument/2006/relationships/diagramColors" Target="../diagrams/colors1.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tags" Target="../tags/tag10.xml"/><Relationship Id="rId11" Type="http://schemas.openxmlformats.org/officeDocument/2006/relationships/diagramQuickStyle" Target="../diagrams/quickStyle1.xml"/><Relationship Id="rId5" Type="http://schemas.openxmlformats.org/officeDocument/2006/relationships/tags" Target="../tags/tag9.xml"/><Relationship Id="rId10" Type="http://schemas.openxmlformats.org/officeDocument/2006/relationships/diagramLayout" Target="../diagrams/layout1.xml"/><Relationship Id="rId4" Type="http://schemas.openxmlformats.org/officeDocument/2006/relationships/tags" Target="../tags/tag8.xml"/><Relationship Id="rId9"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tags" Target="../tags/tag96.xml"/><Relationship Id="rId4"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tags" Target="../tags/tag101.xml"/><Relationship Id="rId7" Type="http://schemas.openxmlformats.org/officeDocument/2006/relationships/image" Target="../media/image2.png"/><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slideLayout" Target="../slideLayouts/slideLayout1.xml"/><Relationship Id="rId5" Type="http://schemas.openxmlformats.org/officeDocument/2006/relationships/tags" Target="../tags/tag103.xml"/><Relationship Id="rId4" Type="http://schemas.openxmlformats.org/officeDocument/2006/relationships/tags" Target="../tags/tag102.xml"/></Relationships>
</file>

<file path=ppt/slides/_rels/slide22.xml.rels><?xml version="1.0" encoding="UTF-8" standalone="yes"?>
<Relationships xmlns="http://schemas.openxmlformats.org/package/2006/relationships"><Relationship Id="rId3" Type="http://schemas.openxmlformats.org/officeDocument/2006/relationships/tags" Target="../tags/tag106.xml"/><Relationship Id="rId2" Type="http://schemas.openxmlformats.org/officeDocument/2006/relationships/tags" Target="../tags/tag105.xml"/><Relationship Id="rId1" Type="http://schemas.openxmlformats.org/officeDocument/2006/relationships/tags" Target="../tags/tag104.xml"/><Relationship Id="rId5" Type="http://schemas.openxmlformats.org/officeDocument/2006/relationships/slideLayout" Target="../slideLayouts/slideLayout1.xml"/><Relationship Id="rId4" Type="http://schemas.openxmlformats.org/officeDocument/2006/relationships/tags" Target="../tags/tag107.xml"/></Relationships>
</file>

<file path=ppt/slides/_rels/slide23.xml.rels><?xml version="1.0" encoding="UTF-8" standalone="yes"?>
<Relationships xmlns="http://schemas.openxmlformats.org/package/2006/relationships"><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tags" Target="../tags/tag108.xml"/><Relationship Id="rId5" Type="http://schemas.openxmlformats.org/officeDocument/2006/relationships/slideLayout" Target="../slideLayouts/slideLayout1.xml"/><Relationship Id="rId4" Type="http://schemas.openxmlformats.org/officeDocument/2006/relationships/tags" Target="../tags/tag111.xml"/></Relationships>
</file>

<file path=ppt/slides/_rels/slide24.xml.rels><?xml version="1.0" encoding="UTF-8" standalone="yes"?>
<Relationships xmlns="http://schemas.openxmlformats.org/package/2006/relationships"><Relationship Id="rId3" Type="http://schemas.openxmlformats.org/officeDocument/2006/relationships/tags" Target="../tags/tag114.xml"/><Relationship Id="rId2" Type="http://schemas.openxmlformats.org/officeDocument/2006/relationships/tags" Target="../tags/tag113.xml"/><Relationship Id="rId1" Type="http://schemas.openxmlformats.org/officeDocument/2006/relationships/tags" Target="../tags/tag112.xml"/><Relationship Id="rId5" Type="http://schemas.openxmlformats.org/officeDocument/2006/relationships/slideLayout" Target="../slideLayouts/slideLayout1.xml"/><Relationship Id="rId4" Type="http://schemas.openxmlformats.org/officeDocument/2006/relationships/tags" Target="../tags/tag115.xml"/></Relationships>
</file>

<file path=ppt/slides/_rels/slide25.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118.xml"/><Relationship Id="rId7" Type="http://schemas.openxmlformats.org/officeDocument/2006/relationships/tags" Target="../tags/tag122.xml"/><Relationship Id="rId12" Type="http://schemas.openxmlformats.org/officeDocument/2006/relationships/image" Target="../media/image10.png"/><Relationship Id="rId2" Type="http://schemas.openxmlformats.org/officeDocument/2006/relationships/tags" Target="../tags/tag117.xml"/><Relationship Id="rId1" Type="http://schemas.openxmlformats.org/officeDocument/2006/relationships/tags" Target="../tags/tag116.xml"/><Relationship Id="rId6" Type="http://schemas.openxmlformats.org/officeDocument/2006/relationships/tags" Target="../tags/tag121.xml"/><Relationship Id="rId11" Type="http://schemas.openxmlformats.org/officeDocument/2006/relationships/image" Target="../media/image9.png"/><Relationship Id="rId5" Type="http://schemas.openxmlformats.org/officeDocument/2006/relationships/tags" Target="../tags/tag120.xml"/><Relationship Id="rId10" Type="http://schemas.openxmlformats.org/officeDocument/2006/relationships/hyperlink" Target="mailto:baiedessables@lamatanie.ca" TargetMode="External"/><Relationship Id="rId4" Type="http://schemas.openxmlformats.org/officeDocument/2006/relationships/tags" Target="../tags/tag119.xml"/><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4"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slideLayout" Target="../slideLayouts/slideLayout1.xml"/><Relationship Id="rId5" Type="http://schemas.openxmlformats.org/officeDocument/2006/relationships/tags" Target="../tags/tag19.xml"/><Relationship Id="rId4" Type="http://schemas.openxmlformats.org/officeDocument/2006/relationships/tags" Target="../tags/tag18.xml"/></Relationships>
</file>

<file path=ppt/slides/_rels/slide5.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22.xml"/><Relationship Id="rId7" Type="http://schemas.openxmlformats.org/officeDocument/2006/relationships/slideLayout" Target="../slideLayouts/slideLayout1.xml"/><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tags" Target="../tags/tag25.xml"/><Relationship Id="rId5" Type="http://schemas.openxmlformats.org/officeDocument/2006/relationships/tags" Target="../tags/tag24.xml"/><Relationship Id="rId4" Type="http://schemas.openxmlformats.org/officeDocument/2006/relationships/tags" Target="../tags/tag23.xml"/></Relationships>
</file>

<file path=ppt/slides/_rels/slide6.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slideLayout" Target="../slideLayouts/slideLayout1.xml"/><Relationship Id="rId4" Type="http://schemas.openxmlformats.org/officeDocument/2006/relationships/tags" Target="../tags/tag29.xml"/></Relationships>
</file>

<file path=ppt/slides/_rels/slide7.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4"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tags" Target="../tags/tag35.xml"/><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slideLayout" Target="../slideLayouts/slideLayout1.xml"/><Relationship Id="rId5" Type="http://schemas.openxmlformats.org/officeDocument/2006/relationships/tags" Target="../tags/tag37.xml"/><Relationship Id="rId4" Type="http://schemas.openxmlformats.org/officeDocument/2006/relationships/tags" Target="../tags/tag36.xml"/></Relationships>
</file>

<file path=ppt/slides/_rels/slide9.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6" Type="http://schemas.openxmlformats.org/officeDocument/2006/relationships/slideLayout" Target="../slideLayouts/slideLayout1.xml"/><Relationship Id="rId5" Type="http://schemas.openxmlformats.org/officeDocument/2006/relationships/tags" Target="../tags/tag42.xml"/><Relationship Id="rId4" Type="http://schemas.openxmlformats.org/officeDocument/2006/relationships/tags" Target="../tags/tag4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1" name="Ellipse 10">
            <a:extLst>
              <a:ext uri="{FF2B5EF4-FFF2-40B4-BE49-F238E27FC236}">
                <a16:creationId xmlns:a16="http://schemas.microsoft.com/office/drawing/2014/main" id="{A39E7D42-5844-44FE-A4E1-52EA472C216D}"/>
              </a:ext>
            </a:extLst>
          </p:cNvPr>
          <p:cNvSpPr/>
          <p:nvPr>
            <p:custDataLst>
              <p:tags r:id="rId1"/>
            </p:custDataLst>
          </p:nvPr>
        </p:nvSpPr>
        <p:spPr>
          <a:xfrm>
            <a:off x="2315838" y="-311871"/>
            <a:ext cx="9357289" cy="9357289"/>
          </a:xfrm>
          <a:prstGeom prst="ellipse">
            <a:avLst/>
          </a:prstGeom>
          <a:noFill/>
          <a:ln w="571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9" name="Ellipse 18">
            <a:extLst>
              <a:ext uri="{FF2B5EF4-FFF2-40B4-BE49-F238E27FC236}">
                <a16:creationId xmlns:a16="http://schemas.microsoft.com/office/drawing/2014/main" id="{BC379F69-E5F2-4412-BF45-779688F85942}"/>
              </a:ext>
            </a:extLst>
          </p:cNvPr>
          <p:cNvSpPr/>
          <p:nvPr>
            <p:custDataLst>
              <p:tags r:id="rId2"/>
            </p:custDataLst>
          </p:nvPr>
        </p:nvSpPr>
        <p:spPr>
          <a:xfrm>
            <a:off x="2358753" y="152400"/>
            <a:ext cx="9357289" cy="9357289"/>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0" name="Ellipse 19">
            <a:extLst>
              <a:ext uri="{FF2B5EF4-FFF2-40B4-BE49-F238E27FC236}">
                <a16:creationId xmlns:a16="http://schemas.microsoft.com/office/drawing/2014/main" id="{80340707-772B-468B-ACCB-8A7777BBF113}"/>
              </a:ext>
            </a:extLst>
          </p:cNvPr>
          <p:cNvSpPr/>
          <p:nvPr>
            <p:custDataLst>
              <p:tags r:id="rId3"/>
            </p:custDataLst>
          </p:nvPr>
        </p:nvSpPr>
        <p:spPr>
          <a:xfrm>
            <a:off x="2046207" y="-311872"/>
            <a:ext cx="9357289" cy="9357289"/>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ZoneTexte 8">
            <a:extLst>
              <a:ext uri="{FF2B5EF4-FFF2-40B4-BE49-F238E27FC236}">
                <a16:creationId xmlns:a16="http://schemas.microsoft.com/office/drawing/2014/main" id="{FA9BD6B8-80E3-4221-94D3-8DC9FA1D9EB8}"/>
              </a:ext>
            </a:extLst>
          </p:cNvPr>
          <p:cNvSpPr txBox="1"/>
          <p:nvPr>
            <p:custDataLst>
              <p:tags r:id="rId4"/>
            </p:custDataLst>
          </p:nvPr>
        </p:nvSpPr>
        <p:spPr>
          <a:xfrm>
            <a:off x="323831" y="1966933"/>
            <a:ext cx="7072990" cy="3139321"/>
          </a:xfrm>
          <a:prstGeom prst="rect">
            <a:avLst/>
          </a:prstGeom>
          <a:noFill/>
        </p:spPr>
        <p:txBody>
          <a:bodyPr wrap="square" lIns="91440" tIns="45720" rIns="91440" bIns="45720" rtlCol="0" anchor="t">
            <a:spAutoFit/>
          </a:bodyPr>
          <a:lstStyle/>
          <a:p>
            <a:pPr algn="r"/>
            <a:r>
              <a:rPr lang="fr-CA" sz="4800" dirty="0">
                <a:latin typeface="Arial Black" panose="020B0A04020102020204" pitchFamily="34" charset="0"/>
              </a:rPr>
              <a:t>PROJET PARTICULIER (PPCMOI)</a:t>
            </a:r>
          </a:p>
          <a:p>
            <a:pPr algn="r"/>
            <a:r>
              <a:rPr lang="fr-CA" dirty="0">
                <a:solidFill>
                  <a:schemeClr val="bg1"/>
                </a:solidFill>
                <a:latin typeface="Arial" panose="020B0604020202020204" pitchFamily="34" charset="0"/>
                <a:cs typeface="Arial" panose="020B0604020202020204" pitchFamily="34" charset="0"/>
              </a:rPr>
              <a:t>PROJET #2026-20001</a:t>
            </a:r>
          </a:p>
          <a:p>
            <a:pPr algn="r"/>
            <a:r>
              <a:rPr lang="fr-CA" dirty="0">
                <a:solidFill>
                  <a:schemeClr val="bg1"/>
                </a:solidFill>
                <a:latin typeface="Arial" panose="020B0604020202020204" pitchFamily="34" charset="0"/>
                <a:cs typeface="Arial" panose="020B0604020202020204" pitchFamily="34" charset="0"/>
              </a:rPr>
              <a:t>MOTEL L’ÉTOILE D’OR - CHEMIN DU BANC</a:t>
            </a:r>
          </a:p>
          <a:p>
            <a:pPr algn="r"/>
            <a:endParaRPr lang="fr-CA" dirty="0">
              <a:latin typeface="Arial" panose="020B0604020202020204" pitchFamily="34" charset="0"/>
              <a:cs typeface="Arial" panose="020B0604020202020204" pitchFamily="34" charset="0"/>
            </a:endParaRPr>
          </a:p>
        </p:txBody>
      </p:sp>
      <p:sp>
        <p:nvSpPr>
          <p:cNvPr id="6" name="Rectangle 2">
            <a:extLst>
              <a:ext uri="{FF2B5EF4-FFF2-40B4-BE49-F238E27FC236}">
                <a16:creationId xmlns:a16="http://schemas.microsoft.com/office/drawing/2014/main" id="{5D59886D-E1AB-07EB-04AF-515862E8F045}"/>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fr-CA"/>
          </a:p>
        </p:txBody>
      </p:sp>
      <p:pic>
        <p:nvPicPr>
          <p:cNvPr id="1025" name="Image 1">
            <a:extLst>
              <a:ext uri="{FF2B5EF4-FFF2-40B4-BE49-F238E27FC236}">
                <a16:creationId xmlns:a16="http://schemas.microsoft.com/office/drawing/2014/main" id="{5E46EC03-998B-D9CD-773F-8DB0107F573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50658" y="1392956"/>
            <a:ext cx="2840299" cy="321900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3">
            <a:extLst>
              <a:ext uri="{FF2B5EF4-FFF2-40B4-BE49-F238E27FC236}">
                <a16:creationId xmlns:a16="http://schemas.microsoft.com/office/drawing/2014/main" id="{17323CC4-E0C0-3354-3F03-EEE38FFB2F79}"/>
              </a:ext>
            </a:extLst>
          </p:cNvPr>
          <p:cNvSpPr>
            <a:spLocks noChangeArrowheads="1"/>
          </p:cNvSpPr>
          <p:nvPr/>
        </p:nvSpPr>
        <p:spPr bwMode="auto">
          <a:xfrm>
            <a:off x="7366193" y="4611962"/>
            <a:ext cx="332709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b="1" i="0" u="none" strike="noStrike" cap="none" normalizeH="0" baseline="0" dirty="0">
                <a:ln>
                  <a:noFill/>
                </a:ln>
                <a:solidFill>
                  <a:schemeClr val="bg1"/>
                </a:solidFill>
                <a:effectLst/>
                <a:latin typeface="Arial Narrow" panose="020B0606020202030204" pitchFamily="34" charset="0"/>
                <a:ea typeface="MS Mincho" panose="02020609040205080304" pitchFamily="49" charset="-128"/>
                <a:cs typeface="Times New Roman" panose="02020603050405020304" pitchFamily="18" charset="0"/>
              </a:rPr>
              <a:t>Province de Québec</a:t>
            </a:r>
            <a:endParaRPr kumimoji="0" lang="fr-CA" altLang="fr-FR" b="0" i="0" u="none" strike="noStrike" cap="none" normalizeH="0" baseline="0" dirty="0">
              <a:ln>
                <a:noFill/>
              </a:ln>
              <a:solidFill>
                <a:schemeClr val="bg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b="1" i="0" u="none" strike="noStrike" cap="none" normalizeH="0" baseline="0" dirty="0">
                <a:ln>
                  <a:noFill/>
                </a:ln>
                <a:solidFill>
                  <a:schemeClr val="bg1"/>
                </a:solidFill>
                <a:effectLst/>
                <a:latin typeface="Arial Narrow" panose="020B0606020202030204" pitchFamily="34" charset="0"/>
                <a:ea typeface="MS Mincho" panose="02020609040205080304" pitchFamily="49" charset="-128"/>
                <a:cs typeface="Times New Roman" panose="02020603050405020304" pitchFamily="18" charset="0"/>
              </a:rPr>
              <a:t>Municipalité de Rivière-à-Claude</a:t>
            </a:r>
            <a:endParaRPr kumimoji="0" lang="fr-CA" altLang="fr-FR" b="0" i="0" u="none" strike="noStrike" cap="none" normalizeH="0" baseline="0" dirty="0">
              <a:ln>
                <a:noFill/>
              </a:ln>
              <a:solidFill>
                <a:schemeClr val="bg1"/>
              </a:solidFill>
              <a:effectLst/>
            </a:endParaRPr>
          </a:p>
        </p:txBody>
      </p:sp>
      <p:sp>
        <p:nvSpPr>
          <p:cNvPr id="12" name="ZoneTexte 11">
            <a:extLst>
              <a:ext uri="{FF2B5EF4-FFF2-40B4-BE49-F238E27FC236}">
                <a16:creationId xmlns:a16="http://schemas.microsoft.com/office/drawing/2014/main" id="{C9972ACD-E646-77D2-F181-C6DC5679D373}"/>
              </a:ext>
            </a:extLst>
          </p:cNvPr>
          <p:cNvSpPr txBox="1"/>
          <p:nvPr/>
        </p:nvSpPr>
        <p:spPr>
          <a:xfrm>
            <a:off x="5989999" y="5167263"/>
            <a:ext cx="6161616" cy="646331"/>
          </a:xfrm>
          <a:prstGeom prst="rect">
            <a:avLst/>
          </a:prstGeom>
          <a:noFill/>
        </p:spPr>
        <p:txBody>
          <a:bodyPr wrap="square">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altLang="fr-FR" sz="3600" b="1" i="0" u="none" strike="noStrike" cap="none" normalizeH="0" baseline="0" dirty="0">
                <a:ln>
                  <a:noFill/>
                </a:ln>
                <a:effectLst/>
                <a:latin typeface="Arial Narrow" panose="020B0606020202030204" pitchFamily="34" charset="0"/>
                <a:ea typeface="MS Mincho" panose="02020609040205080304" pitchFamily="49" charset="-128"/>
                <a:sym typeface="Wingdings" panose="05000000000000000000" pitchFamily="2" charset="2"/>
              </a:rPr>
              <a:t></a:t>
            </a:r>
            <a:r>
              <a:rPr kumimoji="0" lang="fr-FR" altLang="fr-FR" sz="3600" b="1" i="0" u="none" strike="noStrike" cap="none" normalizeH="0" baseline="0" dirty="0">
                <a:ln>
                  <a:noFill/>
                </a:ln>
                <a:effectLst/>
                <a:latin typeface="Arial Narrow" panose="020B0606020202030204" pitchFamily="34" charset="0"/>
                <a:ea typeface="MS Mincho" panose="02020609040205080304" pitchFamily="49" charset="-128"/>
              </a:rPr>
              <a:t> </a:t>
            </a:r>
            <a:r>
              <a:rPr kumimoji="0" lang="fr-FR" altLang="fr-FR" sz="3600" b="1" i="0" u="none" strike="noStrike" cap="none" normalizeH="0" baseline="0" dirty="0">
                <a:ln>
                  <a:noFill/>
                </a:ln>
                <a:effectLst/>
                <a:latin typeface="Arial Narrow" panose="020B0606020202030204" pitchFamily="34" charset="0"/>
                <a:ea typeface="MS Mincho" panose="02020609040205080304" pitchFamily="49" charset="-128"/>
                <a:sym typeface="Wingdings" panose="05000000000000000000" pitchFamily="2" charset="2"/>
              </a:rPr>
              <a:t></a:t>
            </a:r>
          </a:p>
        </p:txBody>
      </p:sp>
    </p:spTree>
    <p:extLst>
      <p:ext uri="{BB962C8B-B14F-4D97-AF65-F5344CB8AC3E}">
        <p14:creationId xmlns:p14="http://schemas.microsoft.com/office/powerpoint/2010/main" val="184468231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E5F6903-95AB-46F2-8438-55D3074D36AD}"/>
              </a:ext>
            </a:extLst>
          </p:cNvPr>
          <p:cNvSpPr/>
          <p:nvPr>
            <p:custDataLst>
              <p:tags r:id="rId1"/>
            </p:custDataLst>
          </p:nvPr>
        </p:nvSpPr>
        <p:spPr>
          <a:xfrm>
            <a:off x="0" y="0"/>
            <a:ext cx="2611904" cy="6858000"/>
          </a:xfrm>
          <a:prstGeom prst="rect">
            <a:avLst/>
          </a:prstGeom>
          <a:solidFill>
            <a:srgbClr val="009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 name="ZoneTexte 2">
            <a:extLst>
              <a:ext uri="{FF2B5EF4-FFF2-40B4-BE49-F238E27FC236}">
                <a16:creationId xmlns:a16="http://schemas.microsoft.com/office/drawing/2014/main" id="{FD6178AE-FBFD-41A7-89E9-8EB0956602AC}"/>
              </a:ext>
            </a:extLst>
          </p:cNvPr>
          <p:cNvSpPr txBox="1"/>
          <p:nvPr>
            <p:custDataLst>
              <p:tags r:id="rId2"/>
            </p:custDataLst>
          </p:nvPr>
        </p:nvSpPr>
        <p:spPr>
          <a:xfrm>
            <a:off x="2607205" y="679357"/>
            <a:ext cx="9583360" cy="830997"/>
          </a:xfrm>
          <a:prstGeom prst="rect">
            <a:avLst/>
          </a:prstGeom>
          <a:noFill/>
        </p:spPr>
        <p:txBody>
          <a:bodyPr wrap="square" rtlCol="0">
            <a:spAutoFit/>
          </a:bodyPr>
          <a:lstStyle/>
          <a:p>
            <a:pPr algn="ctr"/>
            <a:r>
              <a:rPr lang="fr-CA" sz="4800" b="1" dirty="0">
                <a:solidFill>
                  <a:srgbClr val="0098DA"/>
                </a:solidFill>
                <a:latin typeface="Arial" panose="020B0604020202020204" pitchFamily="34" charset="0"/>
                <a:cs typeface="Arial" panose="020B0604020202020204" pitchFamily="34" charset="0"/>
              </a:rPr>
              <a:t>L’EMPLACEMENT </a:t>
            </a:r>
          </a:p>
        </p:txBody>
      </p:sp>
      <p:grpSp>
        <p:nvGrpSpPr>
          <p:cNvPr id="14" name="Groupe 13">
            <a:extLst>
              <a:ext uri="{FF2B5EF4-FFF2-40B4-BE49-F238E27FC236}">
                <a16:creationId xmlns:a16="http://schemas.microsoft.com/office/drawing/2014/main" id="{329CF7C5-23DF-4A43-980C-E996D95A3B1A}"/>
              </a:ext>
            </a:extLst>
          </p:cNvPr>
          <p:cNvGrpSpPr/>
          <p:nvPr>
            <p:custDataLst>
              <p:tags r:id="rId3"/>
            </p:custDataLst>
          </p:nvPr>
        </p:nvGrpSpPr>
        <p:grpSpPr>
          <a:xfrm>
            <a:off x="466575" y="358132"/>
            <a:ext cx="2274280" cy="1768867"/>
            <a:chOff x="4121833" y="3329396"/>
            <a:chExt cx="2274280" cy="1768867"/>
          </a:xfrm>
        </p:grpSpPr>
        <p:sp>
          <p:nvSpPr>
            <p:cNvPr id="9" name="ZoneTexte 8">
              <a:extLst>
                <a:ext uri="{FF2B5EF4-FFF2-40B4-BE49-F238E27FC236}">
                  <a16:creationId xmlns:a16="http://schemas.microsoft.com/office/drawing/2014/main" id="{8576DAB3-F7BA-4AED-B126-546764A6F54A}"/>
                </a:ext>
              </a:extLst>
            </p:cNvPr>
            <p:cNvSpPr txBox="1"/>
            <p:nvPr/>
          </p:nvSpPr>
          <p:spPr>
            <a:xfrm>
              <a:off x="4300027" y="3568055"/>
              <a:ext cx="2096086" cy="1323439"/>
            </a:xfrm>
            <a:prstGeom prst="rect">
              <a:avLst/>
            </a:prstGeom>
            <a:noFill/>
            <a:ln>
              <a:noFill/>
            </a:ln>
          </p:spPr>
          <p:txBody>
            <a:bodyPr wrap="square" rtlCol="0">
              <a:spAutoFit/>
            </a:bodyPr>
            <a:lstStyle/>
            <a:p>
              <a:r>
                <a:rPr lang="fr-CA" sz="8000" b="1" dirty="0">
                  <a:solidFill>
                    <a:schemeClr val="bg1"/>
                  </a:solidFill>
                  <a:latin typeface="Arial" panose="020B0604020202020204" pitchFamily="34" charset="0"/>
                  <a:cs typeface="Arial" panose="020B0604020202020204" pitchFamily="34" charset="0"/>
                </a:rPr>
                <a:t>02</a:t>
              </a:r>
            </a:p>
          </p:txBody>
        </p:sp>
        <p:grpSp>
          <p:nvGrpSpPr>
            <p:cNvPr id="13" name="Groupe 12">
              <a:extLst>
                <a:ext uri="{FF2B5EF4-FFF2-40B4-BE49-F238E27FC236}">
                  <a16:creationId xmlns:a16="http://schemas.microsoft.com/office/drawing/2014/main" id="{B8F02696-2D53-4195-AEAD-F2B3437E186F}"/>
                </a:ext>
              </a:extLst>
            </p:cNvPr>
            <p:cNvGrpSpPr/>
            <p:nvPr/>
          </p:nvGrpSpPr>
          <p:grpSpPr>
            <a:xfrm>
              <a:off x="4121833" y="3329396"/>
              <a:ext cx="1772530" cy="1768867"/>
              <a:chOff x="6414867" y="3225163"/>
              <a:chExt cx="1772530" cy="1768867"/>
            </a:xfrm>
          </p:grpSpPr>
          <p:sp>
            <p:nvSpPr>
              <p:cNvPr id="10" name="Ellipse 9">
                <a:extLst>
                  <a:ext uri="{FF2B5EF4-FFF2-40B4-BE49-F238E27FC236}">
                    <a16:creationId xmlns:a16="http://schemas.microsoft.com/office/drawing/2014/main" id="{A9AF3039-5192-4619-8C54-AFD4438BCEEA}"/>
                  </a:ext>
                </a:extLst>
              </p:cNvPr>
              <p:cNvSpPr/>
              <p:nvPr/>
            </p:nvSpPr>
            <p:spPr>
              <a:xfrm>
                <a:off x="6414868" y="3319975"/>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Ellipse 10">
                <a:extLst>
                  <a:ext uri="{FF2B5EF4-FFF2-40B4-BE49-F238E27FC236}">
                    <a16:creationId xmlns:a16="http://schemas.microsoft.com/office/drawing/2014/main" id="{89678EB1-3C96-4E93-A52A-21128B4B5797}"/>
                  </a:ext>
                </a:extLst>
              </p:cNvPr>
              <p:cNvSpPr/>
              <p:nvPr/>
            </p:nvSpPr>
            <p:spPr>
              <a:xfrm>
                <a:off x="6513342" y="3288515"/>
                <a:ext cx="1674055" cy="1674055"/>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Ellipse 11">
                <a:extLst>
                  <a:ext uri="{FF2B5EF4-FFF2-40B4-BE49-F238E27FC236}">
                    <a16:creationId xmlns:a16="http://schemas.microsoft.com/office/drawing/2014/main" id="{53EF5A90-1B84-4E2B-B44F-82BCE2AF2D8E}"/>
                  </a:ext>
                </a:extLst>
              </p:cNvPr>
              <p:cNvSpPr/>
              <p:nvPr/>
            </p:nvSpPr>
            <p:spPr>
              <a:xfrm>
                <a:off x="6414867" y="3225163"/>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grpSp>
      </p:grpSp>
      <p:sp>
        <p:nvSpPr>
          <p:cNvPr id="16" name="ZoneTexte 15">
            <a:extLst>
              <a:ext uri="{FF2B5EF4-FFF2-40B4-BE49-F238E27FC236}">
                <a16:creationId xmlns:a16="http://schemas.microsoft.com/office/drawing/2014/main" id="{8A2B69EE-3A39-4305-8475-9499CFC68387}"/>
              </a:ext>
            </a:extLst>
          </p:cNvPr>
          <p:cNvSpPr txBox="1"/>
          <p:nvPr>
            <p:custDataLst>
              <p:tags r:id="rId4"/>
            </p:custDataLst>
          </p:nvPr>
        </p:nvSpPr>
        <p:spPr>
          <a:xfrm>
            <a:off x="316913" y="3121889"/>
            <a:ext cx="2096086" cy="584775"/>
          </a:xfrm>
          <a:prstGeom prst="rect">
            <a:avLst/>
          </a:prstGeom>
          <a:noFill/>
        </p:spPr>
        <p:txBody>
          <a:bodyPr wrap="square" rtlCol="0">
            <a:spAutoFit/>
          </a:bodyPr>
          <a:lstStyle/>
          <a:p>
            <a:pPr algn="ctr"/>
            <a:r>
              <a:rPr lang="fr-CA" sz="1600" b="1" dirty="0">
                <a:solidFill>
                  <a:schemeClr val="bg1"/>
                </a:solidFill>
                <a:latin typeface="Arial" panose="020B0604020202020204" pitchFamily="34" charset="0"/>
                <a:cs typeface="Arial" panose="020B0604020202020204" pitchFamily="34" charset="0"/>
              </a:rPr>
              <a:t>EMPLACEMENT DU PROJET</a:t>
            </a:r>
          </a:p>
        </p:txBody>
      </p:sp>
      <p:sp>
        <p:nvSpPr>
          <p:cNvPr id="5" name="ZoneTexte 4">
            <a:extLst>
              <a:ext uri="{FF2B5EF4-FFF2-40B4-BE49-F238E27FC236}">
                <a16:creationId xmlns:a16="http://schemas.microsoft.com/office/drawing/2014/main" id="{F9254609-FF68-416B-A5EB-0AF9589A2CF1}"/>
              </a:ext>
            </a:extLst>
          </p:cNvPr>
          <p:cNvSpPr txBox="1"/>
          <p:nvPr>
            <p:custDataLst>
              <p:tags r:id="rId5"/>
            </p:custDataLst>
          </p:nvPr>
        </p:nvSpPr>
        <p:spPr>
          <a:xfrm>
            <a:off x="565050" y="4134646"/>
            <a:ext cx="1921934" cy="830997"/>
          </a:xfrm>
          <a:prstGeom prst="rect">
            <a:avLst/>
          </a:prstGeom>
          <a:noFill/>
        </p:spPr>
        <p:txBody>
          <a:bodyPr wrap="square" rtlCol="0">
            <a:spAutoFit/>
          </a:bodyPr>
          <a:lstStyle/>
          <a:p>
            <a:r>
              <a:rPr lang="fr-CA" sz="1600" dirty="0">
                <a:solidFill>
                  <a:schemeClr val="bg1"/>
                </a:solidFill>
                <a:latin typeface="Arial" panose="020B0604020202020204" pitchFamily="34" charset="0"/>
                <a:cs typeface="Arial" panose="020B0604020202020204" pitchFamily="34" charset="0"/>
              </a:rPr>
              <a:t>LOT 5 632 971</a:t>
            </a:r>
          </a:p>
          <a:p>
            <a:endParaRPr lang="fr-CA" sz="1600" dirty="0">
              <a:solidFill>
                <a:schemeClr val="bg1"/>
              </a:solidFill>
              <a:latin typeface="Arial" panose="020B0604020202020204" pitchFamily="34" charset="0"/>
              <a:cs typeface="Arial" panose="020B0604020202020204" pitchFamily="34" charset="0"/>
            </a:endParaRPr>
          </a:p>
          <a:p>
            <a:r>
              <a:rPr lang="fr-CA" sz="1600" dirty="0">
                <a:solidFill>
                  <a:schemeClr val="bg1"/>
                </a:solidFill>
                <a:latin typeface="Arial" panose="020B0604020202020204" pitchFamily="34" charset="0"/>
                <a:cs typeface="Arial" panose="020B0604020202020204" pitchFamily="34" charset="0"/>
              </a:rPr>
              <a:t>Chemin du banc</a:t>
            </a:r>
          </a:p>
        </p:txBody>
      </p:sp>
      <p:pic>
        <p:nvPicPr>
          <p:cNvPr id="2" name="Image 1">
            <a:extLst>
              <a:ext uri="{FF2B5EF4-FFF2-40B4-BE49-F238E27FC236}">
                <a16:creationId xmlns:a16="http://schemas.microsoft.com/office/drawing/2014/main" id="{08F83A3F-0C1E-8516-241B-F7737C8719B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49109" y="1650857"/>
            <a:ext cx="5305425" cy="4674870"/>
          </a:xfrm>
          <a:prstGeom prst="rect">
            <a:avLst/>
          </a:prstGeom>
        </p:spPr>
      </p:pic>
      <p:pic>
        <p:nvPicPr>
          <p:cNvPr id="7" name="Image 6">
            <a:extLst>
              <a:ext uri="{FF2B5EF4-FFF2-40B4-BE49-F238E27FC236}">
                <a16:creationId xmlns:a16="http://schemas.microsoft.com/office/drawing/2014/main" id="{F5033D82-BC0A-7B47-E7DE-DAD2AD1E8B80}"/>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13555"/>
          <a:stretch/>
        </p:blipFill>
        <p:spPr bwMode="auto">
          <a:xfrm>
            <a:off x="5307437" y="4796365"/>
            <a:ext cx="594995" cy="514350"/>
          </a:xfrm>
          <a:prstGeom prst="rect">
            <a:avLst/>
          </a:prstGeom>
          <a:ln>
            <a:noFill/>
          </a:ln>
          <a:extLst>
            <a:ext uri="{53640926-AAD7-44D8-BBD7-CCE9431645EC}">
              <a14:shadowObscured xmlns:a14="http://schemas.microsoft.com/office/drawing/2010/main"/>
            </a:ext>
          </a:extLst>
        </p:spPr>
      </p:pic>
      <p:pic>
        <p:nvPicPr>
          <p:cNvPr id="17" name="Image 16">
            <a:extLst>
              <a:ext uri="{FF2B5EF4-FFF2-40B4-BE49-F238E27FC236}">
                <a16:creationId xmlns:a16="http://schemas.microsoft.com/office/drawing/2014/main" id="{99457443-8752-4BFC-74A5-FF3905B8674B}"/>
              </a:ext>
            </a:extLst>
          </p:cNvPr>
          <p:cNvPicPr>
            <a:picLocks noChangeAspect="1"/>
          </p:cNvPicPr>
          <p:nvPr/>
        </p:nvPicPr>
        <p:blipFill rotWithShape="1">
          <a:blip r:embed="rId9" cstate="print">
            <a:duotone>
              <a:schemeClr val="accent2">
                <a:shade val="45000"/>
                <a:satMod val="135000"/>
              </a:schemeClr>
              <a:prstClr val="white"/>
            </a:duotone>
            <a:extLst>
              <a:ext uri="{BEBA8EAE-BF5A-486C-A8C5-ECC9F3942E4B}">
                <a14:imgProps xmlns:a14="http://schemas.microsoft.com/office/drawing/2010/main">
                  <a14:imgLayer r:embed="rId10">
                    <a14:imgEffect>
                      <a14:artisticGlowEdges/>
                    </a14:imgEffect>
                    <a14:imgEffect>
                      <a14:brightnessContrast bright="-40000" contrast="20000"/>
                    </a14:imgEffect>
                  </a14:imgLayer>
                </a14:imgProps>
              </a:ext>
              <a:ext uri="{28A0092B-C50C-407E-A947-70E740481C1C}">
                <a14:useLocalDpi xmlns:a14="http://schemas.microsoft.com/office/drawing/2010/main" val="0"/>
              </a:ext>
            </a:extLst>
          </a:blip>
          <a:srcRect b="13555"/>
          <a:stretch/>
        </p:blipFill>
        <p:spPr bwMode="auto">
          <a:xfrm>
            <a:off x="7970203" y="3044825"/>
            <a:ext cx="594995" cy="514350"/>
          </a:xfrm>
          <a:prstGeom prst="rect">
            <a:avLst/>
          </a:prstGeom>
          <a:extLst>
            <a:ext uri="{53640926-AAD7-44D8-BBD7-CCE9431645EC}">
              <a14:shadowObscured xmlns:a14="http://schemas.microsoft.com/office/drawing/2010/main"/>
            </a:ext>
          </a:extLst>
        </p:spPr>
      </p:pic>
      <p:sp>
        <p:nvSpPr>
          <p:cNvPr id="19" name="ZoneTexte 18">
            <a:extLst>
              <a:ext uri="{FF2B5EF4-FFF2-40B4-BE49-F238E27FC236}">
                <a16:creationId xmlns:a16="http://schemas.microsoft.com/office/drawing/2014/main" id="{62918628-5029-2CA8-12C6-D15FC654B336}"/>
              </a:ext>
            </a:extLst>
          </p:cNvPr>
          <p:cNvSpPr txBox="1"/>
          <p:nvPr/>
        </p:nvSpPr>
        <p:spPr>
          <a:xfrm>
            <a:off x="7476173" y="3488315"/>
            <a:ext cx="1583054" cy="646331"/>
          </a:xfrm>
          <a:prstGeom prst="rect">
            <a:avLst/>
          </a:prstGeom>
          <a:noFill/>
        </p:spPr>
        <p:txBody>
          <a:bodyPr wrap="square" rtlCol="0">
            <a:spAutoFit/>
          </a:bodyPr>
          <a:lstStyle/>
          <a:p>
            <a:r>
              <a:rPr lang="fr-CA" dirty="0">
                <a:solidFill>
                  <a:schemeClr val="accent2">
                    <a:lumMod val="60000"/>
                    <a:lumOff val="40000"/>
                  </a:schemeClr>
                </a:solidFill>
              </a:rPr>
              <a:t>Complexe l’Étoile d’Or</a:t>
            </a:r>
          </a:p>
        </p:txBody>
      </p:sp>
    </p:spTree>
    <p:extLst>
      <p:ext uri="{BB962C8B-B14F-4D97-AF65-F5344CB8AC3E}">
        <p14:creationId xmlns:p14="http://schemas.microsoft.com/office/powerpoint/2010/main" val="35634259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53CD4EC3-9E99-4837-0AFE-2B95E0BE33F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485631" y="835832"/>
            <a:ext cx="6308001" cy="4731001"/>
          </a:xfrm>
          <a:prstGeom prst="rect">
            <a:avLst/>
          </a:prstGeom>
        </p:spPr>
      </p:pic>
      <p:sp>
        <p:nvSpPr>
          <p:cNvPr id="15" name="Rectangle 14">
            <a:extLst>
              <a:ext uri="{FF2B5EF4-FFF2-40B4-BE49-F238E27FC236}">
                <a16:creationId xmlns:a16="http://schemas.microsoft.com/office/drawing/2014/main" id="{3E5F6903-95AB-46F2-8438-55D3074D36AD}"/>
              </a:ext>
            </a:extLst>
          </p:cNvPr>
          <p:cNvSpPr/>
          <p:nvPr>
            <p:custDataLst>
              <p:tags r:id="rId1"/>
            </p:custDataLst>
          </p:nvPr>
        </p:nvSpPr>
        <p:spPr>
          <a:xfrm>
            <a:off x="0" y="0"/>
            <a:ext cx="2611904" cy="6858000"/>
          </a:xfrm>
          <a:prstGeom prst="rect">
            <a:avLst/>
          </a:prstGeom>
          <a:solidFill>
            <a:srgbClr val="009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grpSp>
        <p:nvGrpSpPr>
          <p:cNvPr id="14" name="Groupe 13">
            <a:extLst>
              <a:ext uri="{FF2B5EF4-FFF2-40B4-BE49-F238E27FC236}">
                <a16:creationId xmlns:a16="http://schemas.microsoft.com/office/drawing/2014/main" id="{329CF7C5-23DF-4A43-980C-E996D95A3B1A}"/>
              </a:ext>
            </a:extLst>
          </p:cNvPr>
          <p:cNvGrpSpPr/>
          <p:nvPr>
            <p:custDataLst>
              <p:tags r:id="rId2"/>
            </p:custDataLst>
          </p:nvPr>
        </p:nvGrpSpPr>
        <p:grpSpPr>
          <a:xfrm>
            <a:off x="466575" y="358132"/>
            <a:ext cx="2274280" cy="1768867"/>
            <a:chOff x="4121833" y="3329396"/>
            <a:chExt cx="2274280" cy="1768867"/>
          </a:xfrm>
        </p:grpSpPr>
        <p:sp>
          <p:nvSpPr>
            <p:cNvPr id="9" name="ZoneTexte 8">
              <a:extLst>
                <a:ext uri="{FF2B5EF4-FFF2-40B4-BE49-F238E27FC236}">
                  <a16:creationId xmlns:a16="http://schemas.microsoft.com/office/drawing/2014/main" id="{8576DAB3-F7BA-4AED-B126-546764A6F54A}"/>
                </a:ext>
              </a:extLst>
            </p:cNvPr>
            <p:cNvSpPr txBox="1"/>
            <p:nvPr/>
          </p:nvSpPr>
          <p:spPr>
            <a:xfrm>
              <a:off x="4300027" y="3568055"/>
              <a:ext cx="2096086" cy="1323439"/>
            </a:xfrm>
            <a:prstGeom prst="rect">
              <a:avLst/>
            </a:prstGeom>
            <a:noFill/>
            <a:ln>
              <a:noFill/>
            </a:ln>
          </p:spPr>
          <p:txBody>
            <a:bodyPr wrap="square" rtlCol="0">
              <a:spAutoFit/>
            </a:bodyPr>
            <a:lstStyle/>
            <a:p>
              <a:r>
                <a:rPr lang="fr-CA" sz="8000" b="1" dirty="0">
                  <a:solidFill>
                    <a:schemeClr val="bg1"/>
                  </a:solidFill>
                  <a:latin typeface="Arial" panose="020B0604020202020204" pitchFamily="34" charset="0"/>
                  <a:cs typeface="Arial" panose="020B0604020202020204" pitchFamily="34" charset="0"/>
                </a:rPr>
                <a:t>02</a:t>
              </a:r>
            </a:p>
          </p:txBody>
        </p:sp>
        <p:grpSp>
          <p:nvGrpSpPr>
            <p:cNvPr id="13" name="Groupe 12">
              <a:extLst>
                <a:ext uri="{FF2B5EF4-FFF2-40B4-BE49-F238E27FC236}">
                  <a16:creationId xmlns:a16="http://schemas.microsoft.com/office/drawing/2014/main" id="{B8F02696-2D53-4195-AEAD-F2B3437E186F}"/>
                </a:ext>
              </a:extLst>
            </p:cNvPr>
            <p:cNvGrpSpPr/>
            <p:nvPr/>
          </p:nvGrpSpPr>
          <p:grpSpPr>
            <a:xfrm>
              <a:off x="4121833" y="3329396"/>
              <a:ext cx="1772530" cy="1768867"/>
              <a:chOff x="6414867" y="3225163"/>
              <a:chExt cx="1772530" cy="1768867"/>
            </a:xfrm>
          </p:grpSpPr>
          <p:sp>
            <p:nvSpPr>
              <p:cNvPr id="10" name="Ellipse 9">
                <a:extLst>
                  <a:ext uri="{FF2B5EF4-FFF2-40B4-BE49-F238E27FC236}">
                    <a16:creationId xmlns:a16="http://schemas.microsoft.com/office/drawing/2014/main" id="{A9AF3039-5192-4619-8C54-AFD4438BCEEA}"/>
                  </a:ext>
                </a:extLst>
              </p:cNvPr>
              <p:cNvSpPr/>
              <p:nvPr/>
            </p:nvSpPr>
            <p:spPr>
              <a:xfrm>
                <a:off x="6414868" y="3319975"/>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Ellipse 10">
                <a:extLst>
                  <a:ext uri="{FF2B5EF4-FFF2-40B4-BE49-F238E27FC236}">
                    <a16:creationId xmlns:a16="http://schemas.microsoft.com/office/drawing/2014/main" id="{89678EB1-3C96-4E93-A52A-21128B4B5797}"/>
                  </a:ext>
                </a:extLst>
              </p:cNvPr>
              <p:cNvSpPr/>
              <p:nvPr/>
            </p:nvSpPr>
            <p:spPr>
              <a:xfrm>
                <a:off x="6513342" y="3288515"/>
                <a:ext cx="1674055" cy="1674055"/>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Ellipse 11">
                <a:extLst>
                  <a:ext uri="{FF2B5EF4-FFF2-40B4-BE49-F238E27FC236}">
                    <a16:creationId xmlns:a16="http://schemas.microsoft.com/office/drawing/2014/main" id="{53EF5A90-1B84-4E2B-B44F-82BCE2AF2D8E}"/>
                  </a:ext>
                </a:extLst>
              </p:cNvPr>
              <p:cNvSpPr/>
              <p:nvPr/>
            </p:nvSpPr>
            <p:spPr>
              <a:xfrm>
                <a:off x="6414867" y="3225163"/>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grpSp>
      </p:grpSp>
      <p:sp>
        <p:nvSpPr>
          <p:cNvPr id="16" name="ZoneTexte 15">
            <a:extLst>
              <a:ext uri="{FF2B5EF4-FFF2-40B4-BE49-F238E27FC236}">
                <a16:creationId xmlns:a16="http://schemas.microsoft.com/office/drawing/2014/main" id="{8A2B69EE-3A39-4305-8475-9499CFC68387}"/>
              </a:ext>
            </a:extLst>
          </p:cNvPr>
          <p:cNvSpPr txBox="1"/>
          <p:nvPr>
            <p:custDataLst>
              <p:tags r:id="rId3"/>
            </p:custDataLst>
          </p:nvPr>
        </p:nvSpPr>
        <p:spPr>
          <a:xfrm>
            <a:off x="316913" y="3121889"/>
            <a:ext cx="2096086" cy="584775"/>
          </a:xfrm>
          <a:prstGeom prst="rect">
            <a:avLst/>
          </a:prstGeom>
          <a:noFill/>
        </p:spPr>
        <p:txBody>
          <a:bodyPr wrap="square" rtlCol="0">
            <a:spAutoFit/>
          </a:bodyPr>
          <a:lstStyle/>
          <a:p>
            <a:pPr algn="ctr"/>
            <a:r>
              <a:rPr lang="fr-CA" sz="1600" b="1" dirty="0">
                <a:solidFill>
                  <a:schemeClr val="bg1"/>
                </a:solidFill>
                <a:latin typeface="Arial" panose="020B0604020202020204" pitchFamily="34" charset="0"/>
                <a:cs typeface="Arial" panose="020B0604020202020204" pitchFamily="34" charset="0"/>
              </a:rPr>
              <a:t>EMPLACEMENT DU PROJET</a:t>
            </a:r>
          </a:p>
        </p:txBody>
      </p:sp>
      <p:sp>
        <p:nvSpPr>
          <p:cNvPr id="5" name="ZoneTexte 4">
            <a:extLst>
              <a:ext uri="{FF2B5EF4-FFF2-40B4-BE49-F238E27FC236}">
                <a16:creationId xmlns:a16="http://schemas.microsoft.com/office/drawing/2014/main" id="{F9254609-FF68-416B-A5EB-0AF9589A2CF1}"/>
              </a:ext>
            </a:extLst>
          </p:cNvPr>
          <p:cNvSpPr txBox="1"/>
          <p:nvPr>
            <p:custDataLst>
              <p:tags r:id="rId4"/>
            </p:custDataLst>
          </p:nvPr>
        </p:nvSpPr>
        <p:spPr>
          <a:xfrm>
            <a:off x="441110" y="4180385"/>
            <a:ext cx="1921934" cy="584775"/>
          </a:xfrm>
          <a:prstGeom prst="rect">
            <a:avLst/>
          </a:prstGeom>
          <a:noFill/>
        </p:spPr>
        <p:txBody>
          <a:bodyPr wrap="square" rtlCol="0">
            <a:spAutoFit/>
          </a:bodyPr>
          <a:lstStyle/>
          <a:p>
            <a:pPr algn="ctr"/>
            <a:r>
              <a:rPr lang="fr-CA" sz="1600" dirty="0">
                <a:solidFill>
                  <a:schemeClr val="bg1"/>
                </a:solidFill>
                <a:latin typeface="Arial" panose="020B0604020202020204" pitchFamily="34" charset="0"/>
                <a:cs typeface="Arial" panose="020B0604020202020204" pitchFamily="34" charset="0"/>
              </a:rPr>
              <a:t>RÈGLEMENT DE ZONAGE 105</a:t>
            </a:r>
          </a:p>
        </p:txBody>
      </p:sp>
      <p:pic>
        <p:nvPicPr>
          <p:cNvPr id="17" name="Image 16">
            <a:extLst>
              <a:ext uri="{FF2B5EF4-FFF2-40B4-BE49-F238E27FC236}">
                <a16:creationId xmlns:a16="http://schemas.microsoft.com/office/drawing/2014/main" id="{126C2149-84E6-4EFC-A140-0C251D53ADEB}"/>
              </a:ext>
            </a:extLst>
          </p:cNvPr>
          <p:cNvPicPr>
            <a:picLocks noChangeAspect="1"/>
          </p:cNvPicPr>
          <p:nvPr>
            <p:custDataLst>
              <p:tags r:id="rId5"/>
            </p:custDataLst>
          </p:nvPr>
        </p:nvPicPr>
        <p:blipFill rotWithShape="1">
          <a:blip r:embed="rId10" cstate="screen">
            <a:extLst>
              <a:ext uri="{28A0092B-C50C-407E-A947-70E740481C1C}">
                <a14:useLocalDpi xmlns:a14="http://schemas.microsoft.com/office/drawing/2010/main"/>
              </a:ext>
            </a:extLst>
          </a:blip>
          <a:srcRect/>
          <a:stretch/>
        </p:blipFill>
        <p:spPr>
          <a:xfrm>
            <a:off x="8964847" y="2995441"/>
            <a:ext cx="636917" cy="556001"/>
          </a:xfrm>
          <a:prstGeom prst="rect">
            <a:avLst/>
          </a:prstGeom>
        </p:spPr>
      </p:pic>
      <p:sp>
        <p:nvSpPr>
          <p:cNvPr id="7" name="Ellipse 6">
            <a:extLst>
              <a:ext uri="{FF2B5EF4-FFF2-40B4-BE49-F238E27FC236}">
                <a16:creationId xmlns:a16="http://schemas.microsoft.com/office/drawing/2014/main" id="{891EBB02-D66E-4AD7-825A-96BB687CBF1D}"/>
              </a:ext>
            </a:extLst>
          </p:cNvPr>
          <p:cNvSpPr/>
          <p:nvPr>
            <p:custDataLst>
              <p:tags r:id="rId6"/>
            </p:custDataLst>
          </p:nvPr>
        </p:nvSpPr>
        <p:spPr>
          <a:xfrm>
            <a:off x="5563219" y="3121889"/>
            <a:ext cx="1465772" cy="995498"/>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8" name="ZoneTexte 7">
            <a:extLst>
              <a:ext uri="{FF2B5EF4-FFF2-40B4-BE49-F238E27FC236}">
                <a16:creationId xmlns:a16="http://schemas.microsoft.com/office/drawing/2014/main" id="{F1B276E7-BB55-4862-BD07-08257DF3900B}"/>
              </a:ext>
            </a:extLst>
          </p:cNvPr>
          <p:cNvSpPr txBox="1"/>
          <p:nvPr>
            <p:custDataLst>
              <p:tags r:id="rId7"/>
            </p:custDataLst>
          </p:nvPr>
        </p:nvSpPr>
        <p:spPr>
          <a:xfrm>
            <a:off x="3296746" y="2995441"/>
            <a:ext cx="2923325" cy="1323439"/>
          </a:xfrm>
          <a:prstGeom prst="rect">
            <a:avLst/>
          </a:prstGeom>
          <a:noFill/>
        </p:spPr>
        <p:txBody>
          <a:bodyPr wrap="square" rtlCol="0">
            <a:spAutoFit/>
          </a:bodyPr>
          <a:lstStyle/>
          <a:p>
            <a:r>
              <a:rPr lang="fr-CA" sz="2000" b="1" dirty="0">
                <a:latin typeface="Arial" panose="020B0604020202020204" pitchFamily="34" charset="0"/>
                <a:cs typeface="Arial" panose="020B0604020202020204" pitchFamily="34" charset="0"/>
              </a:rPr>
              <a:t>ZONE H-3</a:t>
            </a:r>
          </a:p>
          <a:p>
            <a:endParaRPr lang="fr-CA" sz="2000" dirty="0">
              <a:latin typeface="Arial" panose="020B0604020202020204" pitchFamily="34" charset="0"/>
              <a:cs typeface="Arial" panose="020B0604020202020204" pitchFamily="34" charset="0"/>
            </a:endParaRPr>
          </a:p>
          <a:p>
            <a:endParaRPr lang="fr-CA" sz="2000" dirty="0">
              <a:latin typeface="Arial" panose="020B0604020202020204" pitchFamily="34" charset="0"/>
              <a:cs typeface="Arial" panose="020B0604020202020204" pitchFamily="34" charset="0"/>
            </a:endParaRPr>
          </a:p>
          <a:p>
            <a:r>
              <a:rPr lang="fr-CA" sz="2000" dirty="0">
                <a:latin typeface="Arial" panose="020B0604020202020204" pitchFamily="34" charset="0"/>
                <a:cs typeface="Arial" panose="020B0604020202020204" pitchFamily="34" charset="0"/>
              </a:rPr>
              <a:t>Zone résidentielle</a:t>
            </a:r>
          </a:p>
        </p:txBody>
      </p:sp>
    </p:spTree>
    <p:extLst>
      <p:ext uri="{BB962C8B-B14F-4D97-AF65-F5344CB8AC3E}">
        <p14:creationId xmlns:p14="http://schemas.microsoft.com/office/powerpoint/2010/main" val="2633808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E5F6903-95AB-46F2-8438-55D3074D36AD}"/>
              </a:ext>
            </a:extLst>
          </p:cNvPr>
          <p:cNvSpPr/>
          <p:nvPr>
            <p:custDataLst>
              <p:tags r:id="rId1"/>
            </p:custDataLst>
          </p:nvPr>
        </p:nvSpPr>
        <p:spPr>
          <a:xfrm>
            <a:off x="0" y="0"/>
            <a:ext cx="12192000" cy="6858000"/>
          </a:xfrm>
          <a:prstGeom prst="rect">
            <a:avLst/>
          </a:prstGeom>
          <a:solidFill>
            <a:srgbClr val="4888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0098DA"/>
              </a:solidFill>
            </a:endParaRPr>
          </a:p>
        </p:txBody>
      </p:sp>
      <p:sp>
        <p:nvSpPr>
          <p:cNvPr id="3" name="ZoneTexte 2">
            <a:extLst>
              <a:ext uri="{FF2B5EF4-FFF2-40B4-BE49-F238E27FC236}">
                <a16:creationId xmlns:a16="http://schemas.microsoft.com/office/drawing/2014/main" id="{FD6178AE-FBFD-41A7-89E9-8EB0956602AC}"/>
              </a:ext>
            </a:extLst>
          </p:cNvPr>
          <p:cNvSpPr txBox="1"/>
          <p:nvPr>
            <p:custDataLst>
              <p:tags r:id="rId2"/>
            </p:custDataLst>
          </p:nvPr>
        </p:nvSpPr>
        <p:spPr>
          <a:xfrm>
            <a:off x="1402077" y="3349388"/>
            <a:ext cx="9583360" cy="1569660"/>
          </a:xfrm>
          <a:prstGeom prst="rect">
            <a:avLst/>
          </a:prstGeom>
          <a:noFill/>
        </p:spPr>
        <p:txBody>
          <a:bodyPr wrap="square" rtlCol="0">
            <a:spAutoFit/>
          </a:bodyPr>
          <a:lstStyle/>
          <a:p>
            <a:pPr algn="ctr"/>
            <a:r>
              <a:rPr lang="fr-CA" sz="4800" b="1" dirty="0">
                <a:solidFill>
                  <a:schemeClr val="bg1"/>
                </a:solidFill>
                <a:latin typeface="Arial" panose="020B0604020202020204" pitchFamily="34" charset="0"/>
                <a:cs typeface="Arial" panose="020B0604020202020204" pitchFamily="34" charset="0"/>
              </a:rPr>
              <a:t>CRITÈRES DU RÈGLEMENT SUR LES PPCMOI</a:t>
            </a:r>
          </a:p>
        </p:txBody>
      </p:sp>
      <p:grpSp>
        <p:nvGrpSpPr>
          <p:cNvPr id="14" name="Groupe 13">
            <a:extLst>
              <a:ext uri="{FF2B5EF4-FFF2-40B4-BE49-F238E27FC236}">
                <a16:creationId xmlns:a16="http://schemas.microsoft.com/office/drawing/2014/main" id="{329CF7C5-23DF-4A43-980C-E996D95A3B1A}"/>
              </a:ext>
            </a:extLst>
          </p:cNvPr>
          <p:cNvGrpSpPr/>
          <p:nvPr>
            <p:custDataLst>
              <p:tags r:id="rId3"/>
            </p:custDataLst>
          </p:nvPr>
        </p:nvGrpSpPr>
        <p:grpSpPr>
          <a:xfrm>
            <a:off x="5167972" y="1332917"/>
            <a:ext cx="2274280" cy="1768867"/>
            <a:chOff x="4121833" y="3329396"/>
            <a:chExt cx="2274280" cy="1768867"/>
          </a:xfrm>
        </p:grpSpPr>
        <p:sp>
          <p:nvSpPr>
            <p:cNvPr id="9" name="ZoneTexte 8">
              <a:extLst>
                <a:ext uri="{FF2B5EF4-FFF2-40B4-BE49-F238E27FC236}">
                  <a16:creationId xmlns:a16="http://schemas.microsoft.com/office/drawing/2014/main" id="{8576DAB3-F7BA-4AED-B126-546764A6F54A}"/>
                </a:ext>
              </a:extLst>
            </p:cNvPr>
            <p:cNvSpPr txBox="1"/>
            <p:nvPr/>
          </p:nvSpPr>
          <p:spPr>
            <a:xfrm>
              <a:off x="4300027" y="3568055"/>
              <a:ext cx="2096086" cy="1323439"/>
            </a:xfrm>
            <a:prstGeom prst="rect">
              <a:avLst/>
            </a:prstGeom>
            <a:noFill/>
            <a:ln>
              <a:noFill/>
            </a:ln>
          </p:spPr>
          <p:txBody>
            <a:bodyPr wrap="square" rtlCol="0">
              <a:spAutoFit/>
            </a:bodyPr>
            <a:lstStyle/>
            <a:p>
              <a:r>
                <a:rPr lang="fr-CA" sz="8000" b="1" dirty="0">
                  <a:solidFill>
                    <a:schemeClr val="bg1"/>
                  </a:solidFill>
                  <a:latin typeface="Arial" panose="020B0604020202020204" pitchFamily="34" charset="0"/>
                  <a:cs typeface="Arial" panose="020B0604020202020204" pitchFamily="34" charset="0"/>
                </a:rPr>
                <a:t>03</a:t>
              </a:r>
            </a:p>
          </p:txBody>
        </p:sp>
        <p:grpSp>
          <p:nvGrpSpPr>
            <p:cNvPr id="13" name="Groupe 12">
              <a:extLst>
                <a:ext uri="{FF2B5EF4-FFF2-40B4-BE49-F238E27FC236}">
                  <a16:creationId xmlns:a16="http://schemas.microsoft.com/office/drawing/2014/main" id="{B8F02696-2D53-4195-AEAD-F2B3437E186F}"/>
                </a:ext>
              </a:extLst>
            </p:cNvPr>
            <p:cNvGrpSpPr/>
            <p:nvPr/>
          </p:nvGrpSpPr>
          <p:grpSpPr>
            <a:xfrm>
              <a:off x="4121833" y="3329396"/>
              <a:ext cx="1772530" cy="1768867"/>
              <a:chOff x="6414867" y="3225163"/>
              <a:chExt cx="1772530" cy="1768867"/>
            </a:xfrm>
          </p:grpSpPr>
          <p:sp>
            <p:nvSpPr>
              <p:cNvPr id="10" name="Ellipse 9">
                <a:extLst>
                  <a:ext uri="{FF2B5EF4-FFF2-40B4-BE49-F238E27FC236}">
                    <a16:creationId xmlns:a16="http://schemas.microsoft.com/office/drawing/2014/main" id="{A9AF3039-5192-4619-8C54-AFD4438BCEEA}"/>
                  </a:ext>
                </a:extLst>
              </p:cNvPr>
              <p:cNvSpPr/>
              <p:nvPr/>
            </p:nvSpPr>
            <p:spPr>
              <a:xfrm>
                <a:off x="6414868" y="3319975"/>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Ellipse 10">
                <a:extLst>
                  <a:ext uri="{FF2B5EF4-FFF2-40B4-BE49-F238E27FC236}">
                    <a16:creationId xmlns:a16="http://schemas.microsoft.com/office/drawing/2014/main" id="{89678EB1-3C96-4E93-A52A-21128B4B5797}"/>
                  </a:ext>
                </a:extLst>
              </p:cNvPr>
              <p:cNvSpPr/>
              <p:nvPr/>
            </p:nvSpPr>
            <p:spPr>
              <a:xfrm>
                <a:off x="6513342" y="3288515"/>
                <a:ext cx="1674055" cy="1674055"/>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Ellipse 11">
                <a:extLst>
                  <a:ext uri="{FF2B5EF4-FFF2-40B4-BE49-F238E27FC236}">
                    <a16:creationId xmlns:a16="http://schemas.microsoft.com/office/drawing/2014/main" id="{53EF5A90-1B84-4E2B-B44F-82BCE2AF2D8E}"/>
                  </a:ext>
                </a:extLst>
              </p:cNvPr>
              <p:cNvSpPr/>
              <p:nvPr/>
            </p:nvSpPr>
            <p:spPr>
              <a:xfrm>
                <a:off x="6414867" y="3225163"/>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grpSp>
      </p:grpSp>
    </p:spTree>
    <p:extLst>
      <p:ext uri="{BB962C8B-B14F-4D97-AF65-F5344CB8AC3E}">
        <p14:creationId xmlns:p14="http://schemas.microsoft.com/office/powerpoint/2010/main" val="11285064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E5F6903-95AB-46F2-8438-55D3074D36AD}"/>
              </a:ext>
            </a:extLst>
          </p:cNvPr>
          <p:cNvSpPr/>
          <p:nvPr>
            <p:custDataLst>
              <p:tags r:id="rId1"/>
            </p:custDataLst>
          </p:nvPr>
        </p:nvSpPr>
        <p:spPr>
          <a:xfrm>
            <a:off x="0" y="0"/>
            <a:ext cx="2611904" cy="6858000"/>
          </a:xfrm>
          <a:prstGeom prst="rect">
            <a:avLst/>
          </a:prstGeom>
          <a:solidFill>
            <a:srgbClr val="4888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 name="ZoneTexte 2">
            <a:extLst>
              <a:ext uri="{FF2B5EF4-FFF2-40B4-BE49-F238E27FC236}">
                <a16:creationId xmlns:a16="http://schemas.microsoft.com/office/drawing/2014/main" id="{FD6178AE-FBFD-41A7-89E9-8EB0956602AC}"/>
              </a:ext>
            </a:extLst>
          </p:cNvPr>
          <p:cNvSpPr txBox="1"/>
          <p:nvPr>
            <p:custDataLst>
              <p:tags r:id="rId2"/>
            </p:custDataLst>
          </p:nvPr>
        </p:nvSpPr>
        <p:spPr>
          <a:xfrm>
            <a:off x="2607205" y="679357"/>
            <a:ext cx="9583360" cy="830997"/>
          </a:xfrm>
          <a:prstGeom prst="rect">
            <a:avLst/>
          </a:prstGeom>
          <a:noFill/>
        </p:spPr>
        <p:txBody>
          <a:bodyPr wrap="square" rtlCol="0">
            <a:spAutoFit/>
          </a:bodyPr>
          <a:lstStyle/>
          <a:p>
            <a:pPr algn="ctr"/>
            <a:r>
              <a:rPr lang="fr-CA" sz="4800" b="1" dirty="0">
                <a:solidFill>
                  <a:srgbClr val="48887B"/>
                </a:solidFill>
                <a:latin typeface="Arial" panose="020B0604020202020204" pitchFamily="34" charset="0"/>
                <a:cs typeface="Arial" panose="020B0604020202020204" pitchFamily="34" charset="0"/>
              </a:rPr>
              <a:t>CRITÈRES PPCMOI</a:t>
            </a:r>
          </a:p>
        </p:txBody>
      </p:sp>
      <p:grpSp>
        <p:nvGrpSpPr>
          <p:cNvPr id="14" name="Groupe 13">
            <a:extLst>
              <a:ext uri="{FF2B5EF4-FFF2-40B4-BE49-F238E27FC236}">
                <a16:creationId xmlns:a16="http://schemas.microsoft.com/office/drawing/2014/main" id="{329CF7C5-23DF-4A43-980C-E996D95A3B1A}"/>
              </a:ext>
            </a:extLst>
          </p:cNvPr>
          <p:cNvGrpSpPr/>
          <p:nvPr>
            <p:custDataLst>
              <p:tags r:id="rId3"/>
            </p:custDataLst>
          </p:nvPr>
        </p:nvGrpSpPr>
        <p:grpSpPr>
          <a:xfrm>
            <a:off x="466575" y="358132"/>
            <a:ext cx="2274280" cy="1768867"/>
            <a:chOff x="4121833" y="3329396"/>
            <a:chExt cx="2274280" cy="1768867"/>
          </a:xfrm>
        </p:grpSpPr>
        <p:sp>
          <p:nvSpPr>
            <p:cNvPr id="9" name="ZoneTexte 8">
              <a:extLst>
                <a:ext uri="{FF2B5EF4-FFF2-40B4-BE49-F238E27FC236}">
                  <a16:creationId xmlns:a16="http://schemas.microsoft.com/office/drawing/2014/main" id="{8576DAB3-F7BA-4AED-B126-546764A6F54A}"/>
                </a:ext>
              </a:extLst>
            </p:cNvPr>
            <p:cNvSpPr txBox="1"/>
            <p:nvPr/>
          </p:nvSpPr>
          <p:spPr>
            <a:xfrm>
              <a:off x="4300027" y="3568055"/>
              <a:ext cx="2096086" cy="1323439"/>
            </a:xfrm>
            <a:prstGeom prst="rect">
              <a:avLst/>
            </a:prstGeom>
            <a:noFill/>
            <a:ln>
              <a:noFill/>
            </a:ln>
          </p:spPr>
          <p:txBody>
            <a:bodyPr wrap="square" rtlCol="0">
              <a:spAutoFit/>
            </a:bodyPr>
            <a:lstStyle/>
            <a:p>
              <a:r>
                <a:rPr lang="fr-CA" sz="8000" b="1" dirty="0">
                  <a:solidFill>
                    <a:schemeClr val="bg1"/>
                  </a:solidFill>
                  <a:latin typeface="Arial" panose="020B0604020202020204" pitchFamily="34" charset="0"/>
                  <a:cs typeface="Arial" panose="020B0604020202020204" pitchFamily="34" charset="0"/>
                </a:rPr>
                <a:t>03</a:t>
              </a:r>
            </a:p>
          </p:txBody>
        </p:sp>
        <p:grpSp>
          <p:nvGrpSpPr>
            <p:cNvPr id="13" name="Groupe 12">
              <a:extLst>
                <a:ext uri="{FF2B5EF4-FFF2-40B4-BE49-F238E27FC236}">
                  <a16:creationId xmlns:a16="http://schemas.microsoft.com/office/drawing/2014/main" id="{B8F02696-2D53-4195-AEAD-F2B3437E186F}"/>
                </a:ext>
              </a:extLst>
            </p:cNvPr>
            <p:cNvGrpSpPr/>
            <p:nvPr/>
          </p:nvGrpSpPr>
          <p:grpSpPr>
            <a:xfrm>
              <a:off x="4121833" y="3329396"/>
              <a:ext cx="1772530" cy="1768867"/>
              <a:chOff x="6414867" y="3225163"/>
              <a:chExt cx="1772530" cy="1768867"/>
            </a:xfrm>
          </p:grpSpPr>
          <p:sp>
            <p:nvSpPr>
              <p:cNvPr id="10" name="Ellipse 9">
                <a:extLst>
                  <a:ext uri="{FF2B5EF4-FFF2-40B4-BE49-F238E27FC236}">
                    <a16:creationId xmlns:a16="http://schemas.microsoft.com/office/drawing/2014/main" id="{A9AF3039-5192-4619-8C54-AFD4438BCEEA}"/>
                  </a:ext>
                </a:extLst>
              </p:cNvPr>
              <p:cNvSpPr/>
              <p:nvPr/>
            </p:nvSpPr>
            <p:spPr>
              <a:xfrm>
                <a:off x="6414868" y="3319975"/>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Ellipse 10">
                <a:extLst>
                  <a:ext uri="{FF2B5EF4-FFF2-40B4-BE49-F238E27FC236}">
                    <a16:creationId xmlns:a16="http://schemas.microsoft.com/office/drawing/2014/main" id="{89678EB1-3C96-4E93-A52A-21128B4B5797}"/>
                  </a:ext>
                </a:extLst>
              </p:cNvPr>
              <p:cNvSpPr/>
              <p:nvPr/>
            </p:nvSpPr>
            <p:spPr>
              <a:xfrm>
                <a:off x="6513342" y="3288515"/>
                <a:ext cx="1674055" cy="1674055"/>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Ellipse 11">
                <a:extLst>
                  <a:ext uri="{FF2B5EF4-FFF2-40B4-BE49-F238E27FC236}">
                    <a16:creationId xmlns:a16="http://schemas.microsoft.com/office/drawing/2014/main" id="{53EF5A90-1B84-4E2B-B44F-82BCE2AF2D8E}"/>
                  </a:ext>
                </a:extLst>
              </p:cNvPr>
              <p:cNvSpPr/>
              <p:nvPr/>
            </p:nvSpPr>
            <p:spPr>
              <a:xfrm>
                <a:off x="6414867" y="3225163"/>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grpSp>
      </p:grpSp>
      <p:sp>
        <p:nvSpPr>
          <p:cNvPr id="16" name="ZoneTexte 15">
            <a:extLst>
              <a:ext uri="{FF2B5EF4-FFF2-40B4-BE49-F238E27FC236}">
                <a16:creationId xmlns:a16="http://schemas.microsoft.com/office/drawing/2014/main" id="{8A2B69EE-3A39-4305-8475-9499CFC68387}"/>
              </a:ext>
            </a:extLst>
          </p:cNvPr>
          <p:cNvSpPr txBox="1"/>
          <p:nvPr>
            <p:custDataLst>
              <p:tags r:id="rId4"/>
            </p:custDataLst>
          </p:nvPr>
        </p:nvSpPr>
        <p:spPr>
          <a:xfrm>
            <a:off x="316913" y="3121889"/>
            <a:ext cx="2096086" cy="830997"/>
          </a:xfrm>
          <a:prstGeom prst="rect">
            <a:avLst/>
          </a:prstGeom>
          <a:noFill/>
        </p:spPr>
        <p:txBody>
          <a:bodyPr wrap="square" rtlCol="0">
            <a:spAutoFit/>
          </a:bodyPr>
          <a:lstStyle/>
          <a:p>
            <a:pPr algn="ctr"/>
            <a:r>
              <a:rPr lang="fr-CA" sz="1600" b="1" dirty="0">
                <a:solidFill>
                  <a:schemeClr val="bg1"/>
                </a:solidFill>
                <a:latin typeface="Arial" panose="020B0604020202020204" pitchFamily="34" charset="0"/>
                <a:cs typeface="Arial" panose="020B0604020202020204" pitchFamily="34" charset="0"/>
              </a:rPr>
              <a:t>RÈGLEMENT SUR LES PPCMOI #2025-08-088</a:t>
            </a:r>
          </a:p>
        </p:txBody>
      </p:sp>
      <p:sp>
        <p:nvSpPr>
          <p:cNvPr id="17" name="ZoneTexte 16">
            <a:extLst>
              <a:ext uri="{FF2B5EF4-FFF2-40B4-BE49-F238E27FC236}">
                <a16:creationId xmlns:a16="http://schemas.microsoft.com/office/drawing/2014/main" id="{BCD8B7F1-913E-4019-9FD9-D5D0CD7C8DF0}"/>
              </a:ext>
            </a:extLst>
          </p:cNvPr>
          <p:cNvSpPr txBox="1"/>
          <p:nvPr>
            <p:custDataLst>
              <p:tags r:id="rId5"/>
            </p:custDataLst>
          </p:nvPr>
        </p:nvSpPr>
        <p:spPr>
          <a:xfrm>
            <a:off x="3277894" y="2764034"/>
            <a:ext cx="3443418" cy="707886"/>
          </a:xfrm>
          <a:prstGeom prst="rect">
            <a:avLst/>
          </a:prstGeom>
          <a:noFill/>
        </p:spPr>
        <p:txBody>
          <a:bodyPr wrap="square" rtlCol="0">
            <a:spAutoFit/>
          </a:bodyPr>
          <a:lstStyle/>
          <a:p>
            <a:endParaRPr lang="fr-CA" sz="2000" dirty="0">
              <a:latin typeface="Arial" panose="020B0604020202020204" pitchFamily="34" charset="0"/>
              <a:cs typeface="Arial" panose="020B0604020202020204" pitchFamily="34" charset="0"/>
            </a:endParaRPr>
          </a:p>
          <a:p>
            <a:pPr marL="342900" indent="-342900">
              <a:buFontTx/>
              <a:buChar char="-"/>
            </a:pPr>
            <a:endParaRPr lang="fr-CA" sz="2000" dirty="0">
              <a:latin typeface="Arial" panose="020B0604020202020204" pitchFamily="34" charset="0"/>
              <a:cs typeface="Arial" panose="020B0604020202020204" pitchFamily="34" charset="0"/>
            </a:endParaRPr>
          </a:p>
        </p:txBody>
      </p:sp>
      <p:sp>
        <p:nvSpPr>
          <p:cNvPr id="18" name="ZoneTexte 17">
            <a:extLst>
              <a:ext uri="{FF2B5EF4-FFF2-40B4-BE49-F238E27FC236}">
                <a16:creationId xmlns:a16="http://schemas.microsoft.com/office/drawing/2014/main" id="{3B1C3B22-1D2D-41EF-B999-F86ED70B1EB7}"/>
              </a:ext>
            </a:extLst>
          </p:cNvPr>
          <p:cNvSpPr txBox="1"/>
          <p:nvPr>
            <p:custDataLst>
              <p:tags r:id="rId6"/>
            </p:custDataLst>
          </p:nvPr>
        </p:nvSpPr>
        <p:spPr>
          <a:xfrm>
            <a:off x="3291007" y="2176039"/>
            <a:ext cx="7832622" cy="3939540"/>
          </a:xfrm>
          <a:prstGeom prst="rect">
            <a:avLst/>
          </a:prstGeom>
          <a:noFill/>
        </p:spPr>
        <p:txBody>
          <a:bodyPr wrap="square" rtlCol="0">
            <a:spAutoFit/>
          </a:bodyPr>
          <a:lstStyle/>
          <a:p>
            <a:r>
              <a:rPr lang="fr-CA" sz="2000" dirty="0">
                <a:latin typeface="Arial" panose="020B0604020202020204" pitchFamily="34" charset="0"/>
                <a:cs typeface="Arial" panose="020B0604020202020204" pitchFamily="34" charset="0"/>
              </a:rPr>
              <a:t>L’évaluation de la demande d’autorisation d’un projet particulier par le conseil municipal est faite selon les critères suivants : </a:t>
            </a:r>
          </a:p>
          <a:p>
            <a:endParaRPr lang="fr-CA" sz="2000" dirty="0">
              <a:latin typeface="Arial" panose="020B0604020202020204" pitchFamily="34" charset="0"/>
              <a:cs typeface="Arial" panose="020B0604020202020204" pitchFamily="34" charset="0"/>
            </a:endParaRPr>
          </a:p>
          <a:p>
            <a:pPr marL="457200" indent="-457200">
              <a:spcAft>
                <a:spcPts val="600"/>
              </a:spcAft>
              <a:buAutoNum type="arabicPeriod"/>
            </a:pPr>
            <a:r>
              <a:rPr lang="fr-CA" sz="2000" dirty="0">
                <a:latin typeface="Arial" panose="020B0604020202020204" pitchFamily="34" charset="0"/>
                <a:cs typeface="Arial" panose="020B0604020202020204" pitchFamily="34" charset="0"/>
              </a:rPr>
              <a:t>Le projet doit respecter les objectifs du plan d’urbanisme </a:t>
            </a:r>
          </a:p>
          <a:p>
            <a:pPr marL="457200" indent="-457200">
              <a:spcAft>
                <a:spcPts val="600"/>
              </a:spcAft>
              <a:buAutoNum type="arabicPeriod"/>
            </a:pPr>
            <a:r>
              <a:rPr lang="fr-CA" sz="2000" dirty="0">
                <a:latin typeface="Arial" panose="020B0604020202020204" pitchFamily="34" charset="0"/>
                <a:cs typeface="Arial" panose="020B0604020202020204" pitchFamily="34" charset="0"/>
              </a:rPr>
              <a:t>Les usages prévus dans le projet doivent être conformes aux grandes orientations d’aménagement du territoire de la municipalité de Rivière-à-Claude inscrites au plan d’urbanisme </a:t>
            </a:r>
          </a:p>
          <a:p>
            <a:pPr marL="457200" indent="-457200">
              <a:spcAft>
                <a:spcPts val="600"/>
              </a:spcAft>
              <a:buAutoNum type="arabicPeriod"/>
            </a:pPr>
            <a:r>
              <a:rPr lang="fr-CA" sz="2000" dirty="0">
                <a:latin typeface="Arial" panose="020B0604020202020204" pitchFamily="34" charset="0"/>
                <a:cs typeface="Arial" panose="020B0604020202020204" pitchFamily="34" charset="0"/>
              </a:rPr>
              <a:t>Les qualités d’intégration du projet sur le plan de l’implantation, de la volumétrie, de l’architecture, de la densité et de l’aménagement des lieux, les avantages des propositions de mise en valeur des espaces extérieurs et leur intégration au contexte bâti</a:t>
            </a:r>
          </a:p>
        </p:txBody>
      </p:sp>
    </p:spTree>
    <p:extLst>
      <p:ext uri="{BB962C8B-B14F-4D97-AF65-F5344CB8AC3E}">
        <p14:creationId xmlns:p14="http://schemas.microsoft.com/office/powerpoint/2010/main" val="28693891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E5F6903-95AB-46F2-8438-55D3074D36AD}"/>
              </a:ext>
            </a:extLst>
          </p:cNvPr>
          <p:cNvSpPr/>
          <p:nvPr>
            <p:custDataLst>
              <p:tags r:id="rId1"/>
            </p:custDataLst>
          </p:nvPr>
        </p:nvSpPr>
        <p:spPr>
          <a:xfrm>
            <a:off x="0" y="0"/>
            <a:ext cx="2611904" cy="6858000"/>
          </a:xfrm>
          <a:prstGeom prst="rect">
            <a:avLst/>
          </a:prstGeom>
          <a:solidFill>
            <a:srgbClr val="4888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 name="ZoneTexte 2">
            <a:extLst>
              <a:ext uri="{FF2B5EF4-FFF2-40B4-BE49-F238E27FC236}">
                <a16:creationId xmlns:a16="http://schemas.microsoft.com/office/drawing/2014/main" id="{FD6178AE-FBFD-41A7-89E9-8EB0956602AC}"/>
              </a:ext>
            </a:extLst>
          </p:cNvPr>
          <p:cNvSpPr txBox="1"/>
          <p:nvPr>
            <p:custDataLst>
              <p:tags r:id="rId2"/>
            </p:custDataLst>
          </p:nvPr>
        </p:nvSpPr>
        <p:spPr>
          <a:xfrm>
            <a:off x="2607205" y="679357"/>
            <a:ext cx="9583360" cy="830997"/>
          </a:xfrm>
          <a:prstGeom prst="rect">
            <a:avLst/>
          </a:prstGeom>
          <a:noFill/>
        </p:spPr>
        <p:txBody>
          <a:bodyPr wrap="square" rtlCol="0">
            <a:spAutoFit/>
          </a:bodyPr>
          <a:lstStyle/>
          <a:p>
            <a:pPr algn="ctr"/>
            <a:r>
              <a:rPr lang="fr-CA" sz="4800" b="1" dirty="0">
                <a:solidFill>
                  <a:srgbClr val="48887B"/>
                </a:solidFill>
                <a:latin typeface="Arial" panose="020B0604020202020204" pitchFamily="34" charset="0"/>
                <a:cs typeface="Arial" panose="020B0604020202020204" pitchFamily="34" charset="0"/>
              </a:rPr>
              <a:t>CRITÈRES PPCMOI (suite)</a:t>
            </a:r>
          </a:p>
        </p:txBody>
      </p:sp>
      <p:grpSp>
        <p:nvGrpSpPr>
          <p:cNvPr id="14" name="Groupe 13">
            <a:extLst>
              <a:ext uri="{FF2B5EF4-FFF2-40B4-BE49-F238E27FC236}">
                <a16:creationId xmlns:a16="http://schemas.microsoft.com/office/drawing/2014/main" id="{329CF7C5-23DF-4A43-980C-E996D95A3B1A}"/>
              </a:ext>
            </a:extLst>
          </p:cNvPr>
          <p:cNvGrpSpPr/>
          <p:nvPr>
            <p:custDataLst>
              <p:tags r:id="rId3"/>
            </p:custDataLst>
          </p:nvPr>
        </p:nvGrpSpPr>
        <p:grpSpPr>
          <a:xfrm>
            <a:off x="466575" y="358132"/>
            <a:ext cx="2274280" cy="1768867"/>
            <a:chOff x="4121833" y="3329396"/>
            <a:chExt cx="2274280" cy="1768867"/>
          </a:xfrm>
        </p:grpSpPr>
        <p:sp>
          <p:nvSpPr>
            <p:cNvPr id="9" name="ZoneTexte 8">
              <a:extLst>
                <a:ext uri="{FF2B5EF4-FFF2-40B4-BE49-F238E27FC236}">
                  <a16:creationId xmlns:a16="http://schemas.microsoft.com/office/drawing/2014/main" id="{8576DAB3-F7BA-4AED-B126-546764A6F54A}"/>
                </a:ext>
              </a:extLst>
            </p:cNvPr>
            <p:cNvSpPr txBox="1"/>
            <p:nvPr/>
          </p:nvSpPr>
          <p:spPr>
            <a:xfrm>
              <a:off x="4300027" y="3568055"/>
              <a:ext cx="2096086" cy="1323439"/>
            </a:xfrm>
            <a:prstGeom prst="rect">
              <a:avLst/>
            </a:prstGeom>
            <a:noFill/>
            <a:ln>
              <a:noFill/>
            </a:ln>
          </p:spPr>
          <p:txBody>
            <a:bodyPr wrap="square" rtlCol="0">
              <a:spAutoFit/>
            </a:bodyPr>
            <a:lstStyle/>
            <a:p>
              <a:r>
                <a:rPr lang="fr-CA" sz="8000" b="1" dirty="0">
                  <a:solidFill>
                    <a:schemeClr val="bg1"/>
                  </a:solidFill>
                  <a:latin typeface="Arial" panose="020B0604020202020204" pitchFamily="34" charset="0"/>
                  <a:cs typeface="Arial" panose="020B0604020202020204" pitchFamily="34" charset="0"/>
                </a:rPr>
                <a:t>03</a:t>
              </a:r>
            </a:p>
          </p:txBody>
        </p:sp>
        <p:grpSp>
          <p:nvGrpSpPr>
            <p:cNvPr id="13" name="Groupe 12">
              <a:extLst>
                <a:ext uri="{FF2B5EF4-FFF2-40B4-BE49-F238E27FC236}">
                  <a16:creationId xmlns:a16="http://schemas.microsoft.com/office/drawing/2014/main" id="{B8F02696-2D53-4195-AEAD-F2B3437E186F}"/>
                </a:ext>
              </a:extLst>
            </p:cNvPr>
            <p:cNvGrpSpPr/>
            <p:nvPr/>
          </p:nvGrpSpPr>
          <p:grpSpPr>
            <a:xfrm>
              <a:off x="4121833" y="3329396"/>
              <a:ext cx="1772530" cy="1768867"/>
              <a:chOff x="6414867" y="3225163"/>
              <a:chExt cx="1772530" cy="1768867"/>
            </a:xfrm>
          </p:grpSpPr>
          <p:sp>
            <p:nvSpPr>
              <p:cNvPr id="10" name="Ellipse 9">
                <a:extLst>
                  <a:ext uri="{FF2B5EF4-FFF2-40B4-BE49-F238E27FC236}">
                    <a16:creationId xmlns:a16="http://schemas.microsoft.com/office/drawing/2014/main" id="{A9AF3039-5192-4619-8C54-AFD4438BCEEA}"/>
                  </a:ext>
                </a:extLst>
              </p:cNvPr>
              <p:cNvSpPr/>
              <p:nvPr/>
            </p:nvSpPr>
            <p:spPr>
              <a:xfrm>
                <a:off x="6414868" y="3319975"/>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Ellipse 10">
                <a:extLst>
                  <a:ext uri="{FF2B5EF4-FFF2-40B4-BE49-F238E27FC236}">
                    <a16:creationId xmlns:a16="http://schemas.microsoft.com/office/drawing/2014/main" id="{89678EB1-3C96-4E93-A52A-21128B4B5797}"/>
                  </a:ext>
                </a:extLst>
              </p:cNvPr>
              <p:cNvSpPr/>
              <p:nvPr/>
            </p:nvSpPr>
            <p:spPr>
              <a:xfrm>
                <a:off x="6513342" y="3288515"/>
                <a:ext cx="1674055" cy="1674055"/>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Ellipse 11">
                <a:extLst>
                  <a:ext uri="{FF2B5EF4-FFF2-40B4-BE49-F238E27FC236}">
                    <a16:creationId xmlns:a16="http://schemas.microsoft.com/office/drawing/2014/main" id="{53EF5A90-1B84-4E2B-B44F-82BCE2AF2D8E}"/>
                  </a:ext>
                </a:extLst>
              </p:cNvPr>
              <p:cNvSpPr/>
              <p:nvPr/>
            </p:nvSpPr>
            <p:spPr>
              <a:xfrm>
                <a:off x="6414867" y="3225163"/>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grpSp>
      </p:grpSp>
      <p:sp>
        <p:nvSpPr>
          <p:cNvPr id="16" name="ZoneTexte 15">
            <a:extLst>
              <a:ext uri="{FF2B5EF4-FFF2-40B4-BE49-F238E27FC236}">
                <a16:creationId xmlns:a16="http://schemas.microsoft.com/office/drawing/2014/main" id="{8A2B69EE-3A39-4305-8475-9499CFC68387}"/>
              </a:ext>
            </a:extLst>
          </p:cNvPr>
          <p:cNvSpPr txBox="1"/>
          <p:nvPr>
            <p:custDataLst>
              <p:tags r:id="rId4"/>
            </p:custDataLst>
          </p:nvPr>
        </p:nvSpPr>
        <p:spPr>
          <a:xfrm>
            <a:off x="316913" y="3121889"/>
            <a:ext cx="2096086" cy="830997"/>
          </a:xfrm>
          <a:prstGeom prst="rect">
            <a:avLst/>
          </a:prstGeom>
          <a:noFill/>
        </p:spPr>
        <p:txBody>
          <a:bodyPr wrap="square" rtlCol="0">
            <a:spAutoFit/>
          </a:bodyPr>
          <a:lstStyle/>
          <a:p>
            <a:pPr algn="ctr"/>
            <a:r>
              <a:rPr lang="fr-CA" sz="1600" b="1" dirty="0">
                <a:solidFill>
                  <a:schemeClr val="bg1"/>
                </a:solidFill>
                <a:latin typeface="Arial" panose="020B0604020202020204" pitchFamily="34" charset="0"/>
                <a:cs typeface="Arial" panose="020B0604020202020204" pitchFamily="34" charset="0"/>
              </a:rPr>
              <a:t>RÈGLEMENT SUR LES PPCMOI #2025-08-088</a:t>
            </a:r>
          </a:p>
        </p:txBody>
      </p:sp>
      <p:sp>
        <p:nvSpPr>
          <p:cNvPr id="17" name="ZoneTexte 16">
            <a:extLst>
              <a:ext uri="{FF2B5EF4-FFF2-40B4-BE49-F238E27FC236}">
                <a16:creationId xmlns:a16="http://schemas.microsoft.com/office/drawing/2014/main" id="{BCD8B7F1-913E-4019-9FD9-D5D0CD7C8DF0}"/>
              </a:ext>
            </a:extLst>
          </p:cNvPr>
          <p:cNvSpPr txBox="1"/>
          <p:nvPr>
            <p:custDataLst>
              <p:tags r:id="rId5"/>
            </p:custDataLst>
          </p:nvPr>
        </p:nvSpPr>
        <p:spPr>
          <a:xfrm>
            <a:off x="3277894" y="2764034"/>
            <a:ext cx="3443418" cy="707886"/>
          </a:xfrm>
          <a:prstGeom prst="rect">
            <a:avLst/>
          </a:prstGeom>
          <a:noFill/>
        </p:spPr>
        <p:txBody>
          <a:bodyPr wrap="square" rtlCol="0">
            <a:spAutoFit/>
          </a:bodyPr>
          <a:lstStyle/>
          <a:p>
            <a:endParaRPr lang="fr-CA" sz="2000" dirty="0">
              <a:latin typeface="Arial" panose="020B0604020202020204" pitchFamily="34" charset="0"/>
              <a:cs typeface="Arial" panose="020B0604020202020204" pitchFamily="34" charset="0"/>
            </a:endParaRPr>
          </a:p>
          <a:p>
            <a:pPr marL="342900" indent="-342900">
              <a:buFontTx/>
              <a:buChar char="-"/>
            </a:pPr>
            <a:endParaRPr lang="fr-CA" sz="2000" dirty="0">
              <a:latin typeface="Arial" panose="020B0604020202020204" pitchFamily="34" charset="0"/>
              <a:cs typeface="Arial" panose="020B0604020202020204" pitchFamily="34" charset="0"/>
            </a:endParaRPr>
          </a:p>
        </p:txBody>
      </p:sp>
      <p:sp>
        <p:nvSpPr>
          <p:cNvPr id="18" name="ZoneTexte 17">
            <a:extLst>
              <a:ext uri="{FF2B5EF4-FFF2-40B4-BE49-F238E27FC236}">
                <a16:creationId xmlns:a16="http://schemas.microsoft.com/office/drawing/2014/main" id="{3B1C3B22-1D2D-41EF-B999-F86ED70B1EB7}"/>
              </a:ext>
            </a:extLst>
          </p:cNvPr>
          <p:cNvSpPr txBox="1"/>
          <p:nvPr>
            <p:custDataLst>
              <p:tags r:id="rId6"/>
            </p:custDataLst>
          </p:nvPr>
        </p:nvSpPr>
        <p:spPr>
          <a:xfrm>
            <a:off x="3291007" y="2176039"/>
            <a:ext cx="7832622" cy="3939540"/>
          </a:xfrm>
          <a:prstGeom prst="rect">
            <a:avLst/>
          </a:prstGeom>
          <a:noFill/>
        </p:spPr>
        <p:txBody>
          <a:bodyPr wrap="square" rtlCol="0">
            <a:spAutoFit/>
          </a:bodyPr>
          <a:lstStyle/>
          <a:p>
            <a:r>
              <a:rPr lang="fr-CA" sz="2000" dirty="0">
                <a:latin typeface="Arial" panose="020B0604020202020204" pitchFamily="34" charset="0"/>
                <a:cs typeface="Arial" panose="020B0604020202020204" pitchFamily="34" charset="0"/>
              </a:rPr>
              <a:t>L’évaluation de la demande d’autorisation d’un projet particulier par le conseil municipal est faite selon les critères suivants : </a:t>
            </a:r>
          </a:p>
          <a:p>
            <a:endParaRPr lang="fr-CA" sz="2000" dirty="0">
              <a:latin typeface="Arial" panose="020B0604020202020204" pitchFamily="34" charset="0"/>
              <a:cs typeface="Arial" panose="020B0604020202020204" pitchFamily="34" charset="0"/>
            </a:endParaRPr>
          </a:p>
          <a:p>
            <a:pPr marL="457200" indent="-457200">
              <a:spcAft>
                <a:spcPts val="600"/>
              </a:spcAft>
              <a:buFont typeface="+mj-lt"/>
              <a:buAutoNum type="arabicPeriod" startAt="4"/>
            </a:pPr>
            <a:r>
              <a:rPr lang="fr-CA" sz="2000" dirty="0">
                <a:latin typeface="Arial" panose="020B0604020202020204" pitchFamily="34" charset="0"/>
                <a:cs typeface="Arial" panose="020B0604020202020204" pitchFamily="34" charset="0"/>
              </a:rPr>
              <a:t>La dérogation projetée ne porte pas atteinte à la sécurité publique;</a:t>
            </a:r>
          </a:p>
          <a:p>
            <a:pPr marL="457200" indent="-457200">
              <a:spcAft>
                <a:spcPts val="600"/>
              </a:spcAft>
              <a:buFont typeface="+mj-lt"/>
              <a:buAutoNum type="arabicPeriod" startAt="4"/>
            </a:pPr>
            <a:r>
              <a:rPr lang="fr-CA" sz="2000" dirty="0">
                <a:latin typeface="Arial" panose="020B0604020202020204" pitchFamily="34" charset="0"/>
                <a:cs typeface="Arial" panose="020B0604020202020204" pitchFamily="34" charset="0"/>
              </a:rPr>
              <a:t>Les impacts sur la circulation automobile et piétonne, sur le bruit ambiant, sur la végétation existante et sur l’environnement en général doivent être compatibles avec les usages autorisés dans la zone concernée;</a:t>
            </a:r>
          </a:p>
          <a:p>
            <a:pPr marL="457200" indent="-457200">
              <a:spcAft>
                <a:spcPts val="600"/>
              </a:spcAft>
              <a:buFont typeface="+mj-lt"/>
              <a:buAutoNum type="arabicPeriod" startAt="4"/>
            </a:pPr>
            <a:r>
              <a:rPr lang="fr-CA" sz="2000" dirty="0">
                <a:latin typeface="Arial" panose="020B0604020202020204" pitchFamily="34" charset="0"/>
                <a:cs typeface="Arial" panose="020B0604020202020204" pitchFamily="34" charset="0"/>
              </a:rPr>
              <a:t>Le projet doit apporter une contribution significative à la communauté, soit en termes de bâti, d’attractivité ou de qualité de vie. </a:t>
            </a:r>
          </a:p>
        </p:txBody>
      </p:sp>
    </p:spTree>
    <p:extLst>
      <p:ext uri="{BB962C8B-B14F-4D97-AF65-F5344CB8AC3E}">
        <p14:creationId xmlns:p14="http://schemas.microsoft.com/office/powerpoint/2010/main" val="27913913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4516D82-6907-43E9-31F6-7013FE902D3E}"/>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1B987247-F546-EB01-4F49-B233CC0A3F96}"/>
              </a:ext>
            </a:extLst>
          </p:cNvPr>
          <p:cNvSpPr/>
          <p:nvPr>
            <p:custDataLst>
              <p:tags r:id="rId1"/>
            </p:custDataLst>
          </p:nvPr>
        </p:nvSpPr>
        <p:spPr>
          <a:xfrm>
            <a:off x="0" y="0"/>
            <a:ext cx="2611904" cy="6858000"/>
          </a:xfrm>
          <a:prstGeom prst="rect">
            <a:avLst/>
          </a:prstGeom>
          <a:solidFill>
            <a:srgbClr val="4888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 name="ZoneTexte 2">
            <a:extLst>
              <a:ext uri="{FF2B5EF4-FFF2-40B4-BE49-F238E27FC236}">
                <a16:creationId xmlns:a16="http://schemas.microsoft.com/office/drawing/2014/main" id="{F56548DE-8898-AC91-3A55-945E5FBD64D1}"/>
              </a:ext>
            </a:extLst>
          </p:cNvPr>
          <p:cNvSpPr txBox="1"/>
          <p:nvPr>
            <p:custDataLst>
              <p:tags r:id="rId2"/>
            </p:custDataLst>
          </p:nvPr>
        </p:nvSpPr>
        <p:spPr>
          <a:xfrm>
            <a:off x="2607205" y="679357"/>
            <a:ext cx="9583360" cy="830997"/>
          </a:xfrm>
          <a:prstGeom prst="rect">
            <a:avLst/>
          </a:prstGeom>
          <a:noFill/>
        </p:spPr>
        <p:txBody>
          <a:bodyPr wrap="square" rtlCol="0">
            <a:spAutoFit/>
          </a:bodyPr>
          <a:lstStyle/>
          <a:p>
            <a:pPr algn="ctr"/>
            <a:r>
              <a:rPr lang="fr-CA" sz="4800" b="1" dirty="0">
                <a:solidFill>
                  <a:srgbClr val="48887B"/>
                </a:solidFill>
                <a:latin typeface="Arial" panose="020B0604020202020204" pitchFamily="34" charset="0"/>
                <a:cs typeface="Arial" panose="020B0604020202020204" pitchFamily="34" charset="0"/>
              </a:rPr>
              <a:t>CONDITIONS PARTICULIÈRES</a:t>
            </a:r>
          </a:p>
        </p:txBody>
      </p:sp>
      <p:grpSp>
        <p:nvGrpSpPr>
          <p:cNvPr id="14" name="Groupe 13">
            <a:extLst>
              <a:ext uri="{FF2B5EF4-FFF2-40B4-BE49-F238E27FC236}">
                <a16:creationId xmlns:a16="http://schemas.microsoft.com/office/drawing/2014/main" id="{01F67357-E280-9E3C-30A0-652A4D391A83}"/>
              </a:ext>
            </a:extLst>
          </p:cNvPr>
          <p:cNvGrpSpPr/>
          <p:nvPr>
            <p:custDataLst>
              <p:tags r:id="rId3"/>
            </p:custDataLst>
          </p:nvPr>
        </p:nvGrpSpPr>
        <p:grpSpPr>
          <a:xfrm>
            <a:off x="466575" y="358132"/>
            <a:ext cx="2274280" cy="1768867"/>
            <a:chOff x="4121833" y="3329396"/>
            <a:chExt cx="2274280" cy="1768867"/>
          </a:xfrm>
        </p:grpSpPr>
        <p:sp>
          <p:nvSpPr>
            <p:cNvPr id="9" name="ZoneTexte 8">
              <a:extLst>
                <a:ext uri="{FF2B5EF4-FFF2-40B4-BE49-F238E27FC236}">
                  <a16:creationId xmlns:a16="http://schemas.microsoft.com/office/drawing/2014/main" id="{3BA99070-B11E-062F-49E5-0F68C4018842}"/>
                </a:ext>
              </a:extLst>
            </p:cNvPr>
            <p:cNvSpPr txBox="1"/>
            <p:nvPr/>
          </p:nvSpPr>
          <p:spPr>
            <a:xfrm>
              <a:off x="4300027" y="3568055"/>
              <a:ext cx="2096086" cy="1323439"/>
            </a:xfrm>
            <a:prstGeom prst="rect">
              <a:avLst/>
            </a:prstGeom>
            <a:noFill/>
            <a:ln>
              <a:noFill/>
            </a:ln>
          </p:spPr>
          <p:txBody>
            <a:bodyPr wrap="square" rtlCol="0">
              <a:spAutoFit/>
            </a:bodyPr>
            <a:lstStyle/>
            <a:p>
              <a:r>
                <a:rPr lang="fr-CA" sz="8000" b="1" dirty="0">
                  <a:solidFill>
                    <a:schemeClr val="bg1"/>
                  </a:solidFill>
                  <a:latin typeface="Arial" panose="020B0604020202020204" pitchFamily="34" charset="0"/>
                  <a:cs typeface="Arial" panose="020B0604020202020204" pitchFamily="34" charset="0"/>
                </a:rPr>
                <a:t>03</a:t>
              </a:r>
            </a:p>
          </p:txBody>
        </p:sp>
        <p:grpSp>
          <p:nvGrpSpPr>
            <p:cNvPr id="13" name="Groupe 12">
              <a:extLst>
                <a:ext uri="{FF2B5EF4-FFF2-40B4-BE49-F238E27FC236}">
                  <a16:creationId xmlns:a16="http://schemas.microsoft.com/office/drawing/2014/main" id="{0179ED2D-15BD-00DF-B815-9022072CB06F}"/>
                </a:ext>
              </a:extLst>
            </p:cNvPr>
            <p:cNvGrpSpPr/>
            <p:nvPr/>
          </p:nvGrpSpPr>
          <p:grpSpPr>
            <a:xfrm>
              <a:off x="4121833" y="3329396"/>
              <a:ext cx="1772530" cy="1768867"/>
              <a:chOff x="6414867" y="3225163"/>
              <a:chExt cx="1772530" cy="1768867"/>
            </a:xfrm>
          </p:grpSpPr>
          <p:sp>
            <p:nvSpPr>
              <p:cNvPr id="10" name="Ellipse 9">
                <a:extLst>
                  <a:ext uri="{FF2B5EF4-FFF2-40B4-BE49-F238E27FC236}">
                    <a16:creationId xmlns:a16="http://schemas.microsoft.com/office/drawing/2014/main" id="{17F1948E-DB90-902F-BA65-FC675219D356}"/>
                  </a:ext>
                </a:extLst>
              </p:cNvPr>
              <p:cNvSpPr/>
              <p:nvPr/>
            </p:nvSpPr>
            <p:spPr>
              <a:xfrm>
                <a:off x="6414868" y="3319975"/>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Ellipse 10">
                <a:extLst>
                  <a:ext uri="{FF2B5EF4-FFF2-40B4-BE49-F238E27FC236}">
                    <a16:creationId xmlns:a16="http://schemas.microsoft.com/office/drawing/2014/main" id="{417C9739-472D-B026-81CF-09BE3D8FBE4C}"/>
                  </a:ext>
                </a:extLst>
              </p:cNvPr>
              <p:cNvSpPr/>
              <p:nvPr/>
            </p:nvSpPr>
            <p:spPr>
              <a:xfrm>
                <a:off x="6513342" y="3288515"/>
                <a:ext cx="1674055" cy="1674055"/>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Ellipse 11">
                <a:extLst>
                  <a:ext uri="{FF2B5EF4-FFF2-40B4-BE49-F238E27FC236}">
                    <a16:creationId xmlns:a16="http://schemas.microsoft.com/office/drawing/2014/main" id="{0C6FE119-301B-2E35-429D-16A4D5F3DB48}"/>
                  </a:ext>
                </a:extLst>
              </p:cNvPr>
              <p:cNvSpPr/>
              <p:nvPr/>
            </p:nvSpPr>
            <p:spPr>
              <a:xfrm>
                <a:off x="6414867" y="3225163"/>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grpSp>
      </p:grpSp>
      <p:sp>
        <p:nvSpPr>
          <p:cNvPr id="16" name="ZoneTexte 15">
            <a:extLst>
              <a:ext uri="{FF2B5EF4-FFF2-40B4-BE49-F238E27FC236}">
                <a16:creationId xmlns:a16="http://schemas.microsoft.com/office/drawing/2014/main" id="{24D984F3-3E0C-6473-4EC1-C3327C821D22}"/>
              </a:ext>
            </a:extLst>
          </p:cNvPr>
          <p:cNvSpPr txBox="1"/>
          <p:nvPr>
            <p:custDataLst>
              <p:tags r:id="rId4"/>
            </p:custDataLst>
          </p:nvPr>
        </p:nvSpPr>
        <p:spPr>
          <a:xfrm>
            <a:off x="316913" y="3121889"/>
            <a:ext cx="2096086" cy="830997"/>
          </a:xfrm>
          <a:prstGeom prst="rect">
            <a:avLst/>
          </a:prstGeom>
          <a:noFill/>
        </p:spPr>
        <p:txBody>
          <a:bodyPr wrap="square" rtlCol="0">
            <a:spAutoFit/>
          </a:bodyPr>
          <a:lstStyle/>
          <a:p>
            <a:pPr algn="ctr"/>
            <a:r>
              <a:rPr lang="fr-CA" sz="1600" b="1" dirty="0">
                <a:solidFill>
                  <a:schemeClr val="bg1"/>
                </a:solidFill>
                <a:latin typeface="Arial" panose="020B0604020202020204" pitchFamily="34" charset="0"/>
                <a:cs typeface="Arial" panose="020B0604020202020204" pitchFamily="34" charset="0"/>
              </a:rPr>
              <a:t>RÈGLEMENT SUR LES PPCMOI #2025-08-088</a:t>
            </a:r>
          </a:p>
        </p:txBody>
      </p:sp>
      <p:sp>
        <p:nvSpPr>
          <p:cNvPr id="17" name="ZoneTexte 16">
            <a:extLst>
              <a:ext uri="{FF2B5EF4-FFF2-40B4-BE49-F238E27FC236}">
                <a16:creationId xmlns:a16="http://schemas.microsoft.com/office/drawing/2014/main" id="{9B5C1836-8686-402E-3D42-86EF57B4F1B6}"/>
              </a:ext>
            </a:extLst>
          </p:cNvPr>
          <p:cNvSpPr txBox="1"/>
          <p:nvPr>
            <p:custDataLst>
              <p:tags r:id="rId5"/>
            </p:custDataLst>
          </p:nvPr>
        </p:nvSpPr>
        <p:spPr>
          <a:xfrm>
            <a:off x="3277894" y="2764034"/>
            <a:ext cx="3443418" cy="707886"/>
          </a:xfrm>
          <a:prstGeom prst="rect">
            <a:avLst/>
          </a:prstGeom>
          <a:noFill/>
        </p:spPr>
        <p:txBody>
          <a:bodyPr wrap="square" rtlCol="0">
            <a:spAutoFit/>
          </a:bodyPr>
          <a:lstStyle/>
          <a:p>
            <a:endParaRPr lang="fr-CA" sz="2000" dirty="0">
              <a:latin typeface="Arial" panose="020B0604020202020204" pitchFamily="34" charset="0"/>
              <a:cs typeface="Arial" panose="020B0604020202020204" pitchFamily="34" charset="0"/>
            </a:endParaRPr>
          </a:p>
          <a:p>
            <a:pPr marL="342900" indent="-342900">
              <a:buFontTx/>
              <a:buChar char="-"/>
            </a:pPr>
            <a:endParaRPr lang="fr-CA" sz="2000" dirty="0">
              <a:latin typeface="Arial" panose="020B0604020202020204" pitchFamily="34" charset="0"/>
              <a:cs typeface="Arial" panose="020B0604020202020204" pitchFamily="34" charset="0"/>
            </a:endParaRPr>
          </a:p>
        </p:txBody>
      </p:sp>
      <p:sp>
        <p:nvSpPr>
          <p:cNvPr id="18" name="ZoneTexte 17">
            <a:extLst>
              <a:ext uri="{FF2B5EF4-FFF2-40B4-BE49-F238E27FC236}">
                <a16:creationId xmlns:a16="http://schemas.microsoft.com/office/drawing/2014/main" id="{BB53516A-54C5-F8DF-F6F1-28B19CA0F569}"/>
              </a:ext>
            </a:extLst>
          </p:cNvPr>
          <p:cNvSpPr txBox="1"/>
          <p:nvPr>
            <p:custDataLst>
              <p:tags r:id="rId6"/>
            </p:custDataLst>
          </p:nvPr>
        </p:nvSpPr>
        <p:spPr>
          <a:xfrm>
            <a:off x="3291007" y="2176039"/>
            <a:ext cx="7832622" cy="3400931"/>
          </a:xfrm>
          <a:prstGeom prst="rect">
            <a:avLst/>
          </a:prstGeom>
          <a:noFill/>
        </p:spPr>
        <p:txBody>
          <a:bodyPr wrap="square" rtlCol="0">
            <a:spAutoFit/>
          </a:bodyPr>
          <a:lstStyle/>
          <a:p>
            <a:r>
              <a:rPr lang="fr-CA" sz="2000" dirty="0">
                <a:latin typeface="Arial" panose="020B0604020202020204" pitchFamily="34" charset="0"/>
                <a:cs typeface="Arial" panose="020B0604020202020204" pitchFamily="34" charset="0"/>
              </a:rPr>
              <a:t>Le conseil municipal émet les conditions suivantes pour l’acceptation du PPCMOI 2026-20001: </a:t>
            </a:r>
          </a:p>
          <a:p>
            <a:endParaRPr lang="fr-CA" sz="2000" dirty="0">
              <a:latin typeface="Arial" panose="020B0604020202020204" pitchFamily="34" charset="0"/>
              <a:cs typeface="Arial" panose="020B0604020202020204" pitchFamily="34" charset="0"/>
            </a:endParaRPr>
          </a:p>
          <a:p>
            <a:pPr marL="457200" indent="-457200">
              <a:spcAft>
                <a:spcPts val="600"/>
              </a:spcAft>
              <a:buFont typeface="+mj-lt"/>
              <a:buAutoNum type="arabicPeriod"/>
            </a:pPr>
            <a:r>
              <a:rPr lang="fr-CA" sz="2000" dirty="0">
                <a:latin typeface="Arial" panose="020B0604020202020204" pitchFamily="34" charset="0"/>
                <a:cs typeface="Arial" panose="020B0604020202020204" pitchFamily="34" charset="0"/>
              </a:rPr>
              <a:t>Le bâtiment doit être utilisé exclusivement à des fins d’entreposage d’équipement appartenant au motel l’Étoile d’Or.</a:t>
            </a:r>
          </a:p>
          <a:p>
            <a:pPr marL="457200" indent="-457200">
              <a:spcAft>
                <a:spcPts val="600"/>
              </a:spcAft>
              <a:buFont typeface="+mj-lt"/>
              <a:buAutoNum type="arabicPeriod"/>
            </a:pPr>
            <a:r>
              <a:rPr lang="fr-CA" sz="2000" dirty="0">
                <a:latin typeface="Arial" panose="020B0604020202020204" pitchFamily="34" charset="0"/>
                <a:cs typeface="Arial" panose="020B0604020202020204" pitchFamily="34" charset="0"/>
              </a:rPr>
              <a:t>Le motel l’Étoile d’Or doit demeurer en tout temps l’unique propriétaire de l’immeuble.</a:t>
            </a:r>
          </a:p>
          <a:p>
            <a:pPr marL="457200" indent="-457200">
              <a:spcAft>
                <a:spcPts val="600"/>
              </a:spcAft>
              <a:buFont typeface="+mj-lt"/>
              <a:buAutoNum type="arabicPeriod"/>
            </a:pPr>
            <a:r>
              <a:rPr lang="fr-CA" sz="2000" dirty="0">
                <a:latin typeface="Arial" panose="020B0604020202020204" pitchFamily="34" charset="0"/>
                <a:cs typeface="Arial" panose="020B0604020202020204" pitchFamily="34" charset="0"/>
              </a:rPr>
              <a:t>L’immeuble </a:t>
            </a:r>
            <a:r>
              <a:rPr lang="fr-CA" sz="2000">
                <a:latin typeface="Arial" panose="020B0604020202020204" pitchFamily="34" charset="0"/>
                <a:cs typeface="Arial" panose="020B0604020202020204" pitchFamily="34" charset="0"/>
              </a:rPr>
              <a:t>doit faire </a:t>
            </a:r>
            <a:r>
              <a:rPr lang="fr-CA" sz="2000" dirty="0">
                <a:latin typeface="Arial" panose="020B0604020202020204" pitchFamily="34" charset="0"/>
                <a:cs typeface="Arial" panose="020B0604020202020204" pitchFamily="34" charset="0"/>
              </a:rPr>
              <a:t>l’objet d’un acte notarié stipulant qu’il est juridiquement indissociable du motel l’Étoile d’Or.</a:t>
            </a:r>
          </a:p>
          <a:p>
            <a:pPr>
              <a:spcAft>
                <a:spcPts val="600"/>
              </a:spcAft>
            </a:pPr>
            <a:endParaRPr lang="fr-CA"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563556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26C57F6-F437-4596-BE24-36499FC5BB37}"/>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1E724BD-B152-203A-598C-E8791F6718BB}"/>
              </a:ext>
            </a:extLst>
          </p:cNvPr>
          <p:cNvSpPr/>
          <p:nvPr>
            <p:custDataLst>
              <p:tags r:id="rId1"/>
            </p:custDataLst>
          </p:nvPr>
        </p:nvSpPr>
        <p:spPr>
          <a:xfrm>
            <a:off x="0" y="0"/>
            <a:ext cx="2611904" cy="6858000"/>
          </a:xfrm>
          <a:prstGeom prst="rect">
            <a:avLst/>
          </a:prstGeom>
          <a:solidFill>
            <a:srgbClr val="4888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 name="ZoneTexte 2">
            <a:extLst>
              <a:ext uri="{FF2B5EF4-FFF2-40B4-BE49-F238E27FC236}">
                <a16:creationId xmlns:a16="http://schemas.microsoft.com/office/drawing/2014/main" id="{9935E5EC-A8D1-F947-E59B-FEDD61F9F252}"/>
              </a:ext>
            </a:extLst>
          </p:cNvPr>
          <p:cNvSpPr txBox="1"/>
          <p:nvPr>
            <p:custDataLst>
              <p:tags r:id="rId2"/>
            </p:custDataLst>
          </p:nvPr>
        </p:nvSpPr>
        <p:spPr>
          <a:xfrm>
            <a:off x="2607205" y="679357"/>
            <a:ext cx="9583360" cy="1569660"/>
          </a:xfrm>
          <a:prstGeom prst="rect">
            <a:avLst/>
          </a:prstGeom>
          <a:noFill/>
        </p:spPr>
        <p:txBody>
          <a:bodyPr wrap="square" rtlCol="0">
            <a:spAutoFit/>
          </a:bodyPr>
          <a:lstStyle/>
          <a:p>
            <a:pPr algn="ctr"/>
            <a:r>
              <a:rPr lang="fr-CA" sz="4800" b="1" dirty="0">
                <a:solidFill>
                  <a:srgbClr val="48887B"/>
                </a:solidFill>
                <a:latin typeface="Arial" panose="020B0604020202020204" pitchFamily="34" charset="0"/>
                <a:cs typeface="Arial" panose="020B0604020202020204" pitchFamily="34" charset="0"/>
              </a:rPr>
              <a:t>CONDITIONS PARTICULIÈRES (suite)</a:t>
            </a:r>
          </a:p>
        </p:txBody>
      </p:sp>
      <p:grpSp>
        <p:nvGrpSpPr>
          <p:cNvPr id="14" name="Groupe 13">
            <a:extLst>
              <a:ext uri="{FF2B5EF4-FFF2-40B4-BE49-F238E27FC236}">
                <a16:creationId xmlns:a16="http://schemas.microsoft.com/office/drawing/2014/main" id="{A9D707E0-8E5E-E8C6-610A-F8FE29142234}"/>
              </a:ext>
            </a:extLst>
          </p:cNvPr>
          <p:cNvGrpSpPr/>
          <p:nvPr>
            <p:custDataLst>
              <p:tags r:id="rId3"/>
            </p:custDataLst>
          </p:nvPr>
        </p:nvGrpSpPr>
        <p:grpSpPr>
          <a:xfrm>
            <a:off x="466575" y="358132"/>
            <a:ext cx="2274280" cy="1768867"/>
            <a:chOff x="4121833" y="3329396"/>
            <a:chExt cx="2274280" cy="1768867"/>
          </a:xfrm>
        </p:grpSpPr>
        <p:sp>
          <p:nvSpPr>
            <p:cNvPr id="9" name="ZoneTexte 8">
              <a:extLst>
                <a:ext uri="{FF2B5EF4-FFF2-40B4-BE49-F238E27FC236}">
                  <a16:creationId xmlns:a16="http://schemas.microsoft.com/office/drawing/2014/main" id="{41070E96-E7F6-21BF-CB9D-BFBD64905F01}"/>
                </a:ext>
              </a:extLst>
            </p:cNvPr>
            <p:cNvSpPr txBox="1"/>
            <p:nvPr/>
          </p:nvSpPr>
          <p:spPr>
            <a:xfrm>
              <a:off x="4300027" y="3568055"/>
              <a:ext cx="2096086" cy="1323439"/>
            </a:xfrm>
            <a:prstGeom prst="rect">
              <a:avLst/>
            </a:prstGeom>
            <a:noFill/>
            <a:ln>
              <a:noFill/>
            </a:ln>
          </p:spPr>
          <p:txBody>
            <a:bodyPr wrap="square" rtlCol="0">
              <a:spAutoFit/>
            </a:bodyPr>
            <a:lstStyle/>
            <a:p>
              <a:r>
                <a:rPr lang="fr-CA" sz="8000" b="1" dirty="0">
                  <a:solidFill>
                    <a:schemeClr val="bg1"/>
                  </a:solidFill>
                  <a:latin typeface="Arial" panose="020B0604020202020204" pitchFamily="34" charset="0"/>
                  <a:cs typeface="Arial" panose="020B0604020202020204" pitchFamily="34" charset="0"/>
                </a:rPr>
                <a:t>03</a:t>
              </a:r>
            </a:p>
          </p:txBody>
        </p:sp>
        <p:grpSp>
          <p:nvGrpSpPr>
            <p:cNvPr id="13" name="Groupe 12">
              <a:extLst>
                <a:ext uri="{FF2B5EF4-FFF2-40B4-BE49-F238E27FC236}">
                  <a16:creationId xmlns:a16="http://schemas.microsoft.com/office/drawing/2014/main" id="{E09512F7-84AC-1EAA-F737-9E05458891E3}"/>
                </a:ext>
              </a:extLst>
            </p:cNvPr>
            <p:cNvGrpSpPr/>
            <p:nvPr/>
          </p:nvGrpSpPr>
          <p:grpSpPr>
            <a:xfrm>
              <a:off x="4121833" y="3329396"/>
              <a:ext cx="1772530" cy="1768867"/>
              <a:chOff x="6414867" y="3225163"/>
              <a:chExt cx="1772530" cy="1768867"/>
            </a:xfrm>
          </p:grpSpPr>
          <p:sp>
            <p:nvSpPr>
              <p:cNvPr id="10" name="Ellipse 9">
                <a:extLst>
                  <a:ext uri="{FF2B5EF4-FFF2-40B4-BE49-F238E27FC236}">
                    <a16:creationId xmlns:a16="http://schemas.microsoft.com/office/drawing/2014/main" id="{DB75C4A4-19E0-929D-A4EB-7A90F5250498}"/>
                  </a:ext>
                </a:extLst>
              </p:cNvPr>
              <p:cNvSpPr/>
              <p:nvPr/>
            </p:nvSpPr>
            <p:spPr>
              <a:xfrm>
                <a:off x="6414868" y="3319975"/>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Ellipse 10">
                <a:extLst>
                  <a:ext uri="{FF2B5EF4-FFF2-40B4-BE49-F238E27FC236}">
                    <a16:creationId xmlns:a16="http://schemas.microsoft.com/office/drawing/2014/main" id="{F9FA308B-5F70-6A6C-F5CE-983694F8A97D}"/>
                  </a:ext>
                </a:extLst>
              </p:cNvPr>
              <p:cNvSpPr/>
              <p:nvPr/>
            </p:nvSpPr>
            <p:spPr>
              <a:xfrm>
                <a:off x="6513342" y="3288515"/>
                <a:ext cx="1674055" cy="1674055"/>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Ellipse 11">
                <a:extLst>
                  <a:ext uri="{FF2B5EF4-FFF2-40B4-BE49-F238E27FC236}">
                    <a16:creationId xmlns:a16="http://schemas.microsoft.com/office/drawing/2014/main" id="{B286479E-C3AE-894D-842D-078CBC2A7855}"/>
                  </a:ext>
                </a:extLst>
              </p:cNvPr>
              <p:cNvSpPr/>
              <p:nvPr/>
            </p:nvSpPr>
            <p:spPr>
              <a:xfrm>
                <a:off x="6414867" y="3225163"/>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grpSp>
      </p:grpSp>
      <p:sp>
        <p:nvSpPr>
          <p:cNvPr id="16" name="ZoneTexte 15">
            <a:extLst>
              <a:ext uri="{FF2B5EF4-FFF2-40B4-BE49-F238E27FC236}">
                <a16:creationId xmlns:a16="http://schemas.microsoft.com/office/drawing/2014/main" id="{3C5DC6AF-217D-94F7-8987-F56B68129747}"/>
              </a:ext>
            </a:extLst>
          </p:cNvPr>
          <p:cNvSpPr txBox="1"/>
          <p:nvPr>
            <p:custDataLst>
              <p:tags r:id="rId4"/>
            </p:custDataLst>
          </p:nvPr>
        </p:nvSpPr>
        <p:spPr>
          <a:xfrm>
            <a:off x="316913" y="3121889"/>
            <a:ext cx="2096086" cy="830997"/>
          </a:xfrm>
          <a:prstGeom prst="rect">
            <a:avLst/>
          </a:prstGeom>
          <a:noFill/>
        </p:spPr>
        <p:txBody>
          <a:bodyPr wrap="square" rtlCol="0">
            <a:spAutoFit/>
          </a:bodyPr>
          <a:lstStyle/>
          <a:p>
            <a:pPr algn="ctr"/>
            <a:r>
              <a:rPr lang="fr-CA" sz="1600" b="1" dirty="0">
                <a:solidFill>
                  <a:schemeClr val="bg1"/>
                </a:solidFill>
                <a:latin typeface="Arial" panose="020B0604020202020204" pitchFamily="34" charset="0"/>
                <a:cs typeface="Arial" panose="020B0604020202020204" pitchFamily="34" charset="0"/>
              </a:rPr>
              <a:t>RÈGLEMENT SUR LES PPCMOI #2025-08-088</a:t>
            </a:r>
          </a:p>
        </p:txBody>
      </p:sp>
      <p:sp>
        <p:nvSpPr>
          <p:cNvPr id="17" name="ZoneTexte 16">
            <a:extLst>
              <a:ext uri="{FF2B5EF4-FFF2-40B4-BE49-F238E27FC236}">
                <a16:creationId xmlns:a16="http://schemas.microsoft.com/office/drawing/2014/main" id="{121C8ACB-BFF0-F814-2184-F2D9B4E895BF}"/>
              </a:ext>
            </a:extLst>
          </p:cNvPr>
          <p:cNvSpPr txBox="1"/>
          <p:nvPr>
            <p:custDataLst>
              <p:tags r:id="rId5"/>
            </p:custDataLst>
          </p:nvPr>
        </p:nvSpPr>
        <p:spPr>
          <a:xfrm>
            <a:off x="3277894" y="2764034"/>
            <a:ext cx="3443418" cy="707886"/>
          </a:xfrm>
          <a:prstGeom prst="rect">
            <a:avLst/>
          </a:prstGeom>
          <a:noFill/>
        </p:spPr>
        <p:txBody>
          <a:bodyPr wrap="square" rtlCol="0">
            <a:spAutoFit/>
          </a:bodyPr>
          <a:lstStyle/>
          <a:p>
            <a:endParaRPr lang="fr-CA" sz="2000" dirty="0">
              <a:latin typeface="Arial" panose="020B0604020202020204" pitchFamily="34" charset="0"/>
              <a:cs typeface="Arial" panose="020B0604020202020204" pitchFamily="34" charset="0"/>
            </a:endParaRPr>
          </a:p>
          <a:p>
            <a:pPr marL="342900" indent="-342900">
              <a:buFontTx/>
              <a:buChar char="-"/>
            </a:pPr>
            <a:endParaRPr lang="fr-CA" sz="2000" dirty="0">
              <a:latin typeface="Arial" panose="020B0604020202020204" pitchFamily="34" charset="0"/>
              <a:cs typeface="Arial" panose="020B0604020202020204" pitchFamily="34" charset="0"/>
            </a:endParaRPr>
          </a:p>
        </p:txBody>
      </p:sp>
      <p:sp>
        <p:nvSpPr>
          <p:cNvPr id="18" name="ZoneTexte 17">
            <a:extLst>
              <a:ext uri="{FF2B5EF4-FFF2-40B4-BE49-F238E27FC236}">
                <a16:creationId xmlns:a16="http://schemas.microsoft.com/office/drawing/2014/main" id="{B664F4AC-5DA0-21FA-4AB7-BA25BDEAEF38}"/>
              </a:ext>
            </a:extLst>
          </p:cNvPr>
          <p:cNvSpPr txBox="1"/>
          <p:nvPr>
            <p:custDataLst>
              <p:tags r:id="rId6"/>
            </p:custDataLst>
          </p:nvPr>
        </p:nvSpPr>
        <p:spPr>
          <a:xfrm>
            <a:off x="3316407" y="2573972"/>
            <a:ext cx="7832622" cy="3400931"/>
          </a:xfrm>
          <a:prstGeom prst="rect">
            <a:avLst/>
          </a:prstGeom>
          <a:noFill/>
        </p:spPr>
        <p:txBody>
          <a:bodyPr wrap="square" rtlCol="0">
            <a:spAutoFit/>
          </a:bodyPr>
          <a:lstStyle/>
          <a:p>
            <a:pPr marL="457200" indent="-457200">
              <a:spcAft>
                <a:spcPts val="600"/>
              </a:spcAft>
              <a:buFont typeface="+mj-lt"/>
              <a:buAutoNum type="arabicPeriod" startAt="4"/>
            </a:pPr>
            <a:r>
              <a:rPr lang="fr-CA" sz="2000" dirty="0">
                <a:latin typeface="Arial" panose="020B0604020202020204" pitchFamily="34" charset="0"/>
                <a:cs typeface="Arial" panose="020B0604020202020204" pitchFamily="34" charset="0"/>
              </a:rPr>
              <a:t>L’implantation du bâtiment doit être réalisée de manière à être parallèle et adjacente à la limite latérale ouest du terrain afin de limiter l’obstruction visuelle.</a:t>
            </a:r>
          </a:p>
          <a:p>
            <a:pPr marL="457200" indent="-457200">
              <a:spcAft>
                <a:spcPts val="600"/>
              </a:spcAft>
              <a:buFont typeface="+mj-lt"/>
              <a:buAutoNum type="arabicPeriod" startAt="4"/>
            </a:pPr>
            <a:r>
              <a:rPr lang="fr-CA" sz="2000" dirty="0">
                <a:latin typeface="Arial" panose="020B0604020202020204" pitchFamily="34" charset="0"/>
                <a:cs typeface="Arial" panose="020B0604020202020204" pitchFamily="34" charset="0"/>
              </a:rPr>
              <a:t>Aucune activité n’est permise à l’extérieur du bâtiment, l’ensemble du matériel devant être conservé à l’intérieur de celui-ci.</a:t>
            </a:r>
          </a:p>
          <a:p>
            <a:pPr marL="457200" indent="-457200">
              <a:spcAft>
                <a:spcPts val="600"/>
              </a:spcAft>
              <a:buFont typeface="+mj-lt"/>
              <a:buAutoNum type="arabicPeriod" startAt="4"/>
            </a:pPr>
            <a:r>
              <a:rPr lang="fr-CA" sz="2000" dirty="0">
                <a:latin typeface="Arial" panose="020B0604020202020204" pitchFamily="34" charset="0"/>
                <a:cs typeface="Arial" panose="020B0604020202020204" pitchFamily="34" charset="0"/>
              </a:rPr>
              <a:t>Toute modification ultérieure au projet doit être réalisée en conformité avec la réglementation d’urbanisme en vigueur de la municipalité.</a:t>
            </a:r>
          </a:p>
          <a:p>
            <a:pPr marL="457200" indent="-457200">
              <a:spcAft>
                <a:spcPts val="600"/>
              </a:spcAft>
              <a:buFont typeface="+mj-lt"/>
              <a:buAutoNum type="arabicPeriod" startAt="4"/>
            </a:pPr>
            <a:endParaRPr lang="fr-CA"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14411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E5F6903-95AB-46F2-8438-55D3074D36AD}"/>
              </a:ext>
            </a:extLst>
          </p:cNvPr>
          <p:cNvSpPr/>
          <p:nvPr>
            <p:custDataLst>
              <p:tags r:id="rId1"/>
            </p:custDataLst>
          </p:nvPr>
        </p:nvSpPr>
        <p:spPr>
          <a:xfrm>
            <a:off x="0" y="0"/>
            <a:ext cx="12192000" cy="6858000"/>
          </a:xfrm>
          <a:prstGeom prst="rec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0098DA"/>
              </a:solidFill>
            </a:endParaRPr>
          </a:p>
        </p:txBody>
      </p:sp>
      <p:sp>
        <p:nvSpPr>
          <p:cNvPr id="3" name="ZoneTexte 2">
            <a:extLst>
              <a:ext uri="{FF2B5EF4-FFF2-40B4-BE49-F238E27FC236}">
                <a16:creationId xmlns:a16="http://schemas.microsoft.com/office/drawing/2014/main" id="{FD6178AE-FBFD-41A7-89E9-8EB0956602AC}"/>
              </a:ext>
            </a:extLst>
          </p:cNvPr>
          <p:cNvSpPr txBox="1"/>
          <p:nvPr>
            <p:custDataLst>
              <p:tags r:id="rId2"/>
            </p:custDataLst>
          </p:nvPr>
        </p:nvSpPr>
        <p:spPr>
          <a:xfrm>
            <a:off x="1402077" y="3349388"/>
            <a:ext cx="9583360" cy="1569660"/>
          </a:xfrm>
          <a:prstGeom prst="rect">
            <a:avLst/>
          </a:prstGeom>
          <a:noFill/>
        </p:spPr>
        <p:txBody>
          <a:bodyPr wrap="square" rtlCol="0">
            <a:spAutoFit/>
          </a:bodyPr>
          <a:lstStyle/>
          <a:p>
            <a:pPr algn="ctr"/>
            <a:r>
              <a:rPr lang="fr-CA" sz="4800" b="1" dirty="0">
                <a:solidFill>
                  <a:schemeClr val="bg1"/>
                </a:solidFill>
                <a:latin typeface="Arial" panose="020B0604020202020204" pitchFamily="34" charset="0"/>
                <a:cs typeface="Arial" panose="020B0604020202020204" pitchFamily="34" charset="0"/>
              </a:rPr>
              <a:t>RÉSUMÉ DU PROJET DE RÉSOLUTION</a:t>
            </a:r>
          </a:p>
        </p:txBody>
      </p:sp>
      <p:grpSp>
        <p:nvGrpSpPr>
          <p:cNvPr id="14" name="Groupe 13">
            <a:extLst>
              <a:ext uri="{FF2B5EF4-FFF2-40B4-BE49-F238E27FC236}">
                <a16:creationId xmlns:a16="http://schemas.microsoft.com/office/drawing/2014/main" id="{329CF7C5-23DF-4A43-980C-E996D95A3B1A}"/>
              </a:ext>
            </a:extLst>
          </p:cNvPr>
          <p:cNvGrpSpPr/>
          <p:nvPr>
            <p:custDataLst>
              <p:tags r:id="rId3"/>
            </p:custDataLst>
          </p:nvPr>
        </p:nvGrpSpPr>
        <p:grpSpPr>
          <a:xfrm>
            <a:off x="5167972" y="1332917"/>
            <a:ext cx="2274280" cy="1768867"/>
            <a:chOff x="4121833" y="3329396"/>
            <a:chExt cx="2274280" cy="1768867"/>
          </a:xfrm>
        </p:grpSpPr>
        <p:sp>
          <p:nvSpPr>
            <p:cNvPr id="9" name="ZoneTexte 8">
              <a:extLst>
                <a:ext uri="{FF2B5EF4-FFF2-40B4-BE49-F238E27FC236}">
                  <a16:creationId xmlns:a16="http://schemas.microsoft.com/office/drawing/2014/main" id="{8576DAB3-F7BA-4AED-B126-546764A6F54A}"/>
                </a:ext>
              </a:extLst>
            </p:cNvPr>
            <p:cNvSpPr txBox="1"/>
            <p:nvPr/>
          </p:nvSpPr>
          <p:spPr>
            <a:xfrm>
              <a:off x="4300027" y="3568055"/>
              <a:ext cx="2096086" cy="1323439"/>
            </a:xfrm>
            <a:prstGeom prst="rect">
              <a:avLst/>
            </a:prstGeom>
            <a:noFill/>
            <a:ln>
              <a:noFill/>
            </a:ln>
          </p:spPr>
          <p:txBody>
            <a:bodyPr wrap="square" rtlCol="0">
              <a:spAutoFit/>
            </a:bodyPr>
            <a:lstStyle/>
            <a:p>
              <a:r>
                <a:rPr lang="fr-CA" sz="8000" b="1" dirty="0">
                  <a:solidFill>
                    <a:schemeClr val="bg1"/>
                  </a:solidFill>
                  <a:latin typeface="Arial" panose="020B0604020202020204" pitchFamily="34" charset="0"/>
                  <a:cs typeface="Arial" panose="020B0604020202020204" pitchFamily="34" charset="0"/>
                </a:rPr>
                <a:t>04</a:t>
              </a:r>
            </a:p>
          </p:txBody>
        </p:sp>
        <p:grpSp>
          <p:nvGrpSpPr>
            <p:cNvPr id="13" name="Groupe 12">
              <a:extLst>
                <a:ext uri="{FF2B5EF4-FFF2-40B4-BE49-F238E27FC236}">
                  <a16:creationId xmlns:a16="http://schemas.microsoft.com/office/drawing/2014/main" id="{B8F02696-2D53-4195-AEAD-F2B3437E186F}"/>
                </a:ext>
              </a:extLst>
            </p:cNvPr>
            <p:cNvGrpSpPr/>
            <p:nvPr/>
          </p:nvGrpSpPr>
          <p:grpSpPr>
            <a:xfrm>
              <a:off x="4121833" y="3329396"/>
              <a:ext cx="1772530" cy="1768867"/>
              <a:chOff x="6414867" y="3225163"/>
              <a:chExt cx="1772530" cy="1768867"/>
            </a:xfrm>
          </p:grpSpPr>
          <p:sp>
            <p:nvSpPr>
              <p:cNvPr id="10" name="Ellipse 9">
                <a:extLst>
                  <a:ext uri="{FF2B5EF4-FFF2-40B4-BE49-F238E27FC236}">
                    <a16:creationId xmlns:a16="http://schemas.microsoft.com/office/drawing/2014/main" id="{A9AF3039-5192-4619-8C54-AFD4438BCEEA}"/>
                  </a:ext>
                </a:extLst>
              </p:cNvPr>
              <p:cNvSpPr/>
              <p:nvPr/>
            </p:nvSpPr>
            <p:spPr>
              <a:xfrm>
                <a:off x="6414868" y="3319975"/>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Ellipse 10">
                <a:extLst>
                  <a:ext uri="{FF2B5EF4-FFF2-40B4-BE49-F238E27FC236}">
                    <a16:creationId xmlns:a16="http://schemas.microsoft.com/office/drawing/2014/main" id="{89678EB1-3C96-4E93-A52A-21128B4B5797}"/>
                  </a:ext>
                </a:extLst>
              </p:cNvPr>
              <p:cNvSpPr/>
              <p:nvPr/>
            </p:nvSpPr>
            <p:spPr>
              <a:xfrm>
                <a:off x="6513342" y="3288515"/>
                <a:ext cx="1674055" cy="1674055"/>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Ellipse 11">
                <a:extLst>
                  <a:ext uri="{FF2B5EF4-FFF2-40B4-BE49-F238E27FC236}">
                    <a16:creationId xmlns:a16="http://schemas.microsoft.com/office/drawing/2014/main" id="{53EF5A90-1B84-4E2B-B44F-82BCE2AF2D8E}"/>
                  </a:ext>
                </a:extLst>
              </p:cNvPr>
              <p:cNvSpPr/>
              <p:nvPr/>
            </p:nvSpPr>
            <p:spPr>
              <a:xfrm>
                <a:off x="6414867" y="3225163"/>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grpSp>
      </p:grpSp>
    </p:spTree>
    <p:extLst>
      <p:ext uri="{BB962C8B-B14F-4D97-AF65-F5344CB8AC3E}">
        <p14:creationId xmlns:p14="http://schemas.microsoft.com/office/powerpoint/2010/main" val="14046906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E5F6903-95AB-46F2-8438-55D3074D36AD}"/>
              </a:ext>
            </a:extLst>
          </p:cNvPr>
          <p:cNvSpPr/>
          <p:nvPr>
            <p:custDataLst>
              <p:tags r:id="rId1"/>
            </p:custDataLst>
          </p:nvPr>
        </p:nvSpPr>
        <p:spPr>
          <a:xfrm>
            <a:off x="0" y="0"/>
            <a:ext cx="2611904" cy="68580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 name="ZoneTexte 2">
            <a:extLst>
              <a:ext uri="{FF2B5EF4-FFF2-40B4-BE49-F238E27FC236}">
                <a16:creationId xmlns:a16="http://schemas.microsoft.com/office/drawing/2014/main" id="{FD6178AE-FBFD-41A7-89E9-8EB0956602AC}"/>
              </a:ext>
            </a:extLst>
          </p:cNvPr>
          <p:cNvSpPr txBox="1"/>
          <p:nvPr>
            <p:custDataLst>
              <p:tags r:id="rId2"/>
            </p:custDataLst>
          </p:nvPr>
        </p:nvSpPr>
        <p:spPr>
          <a:xfrm>
            <a:off x="2607205" y="679357"/>
            <a:ext cx="9583360" cy="1569660"/>
          </a:xfrm>
          <a:prstGeom prst="rect">
            <a:avLst/>
          </a:prstGeom>
          <a:noFill/>
        </p:spPr>
        <p:txBody>
          <a:bodyPr wrap="square" rtlCol="0">
            <a:spAutoFit/>
          </a:bodyPr>
          <a:lstStyle/>
          <a:p>
            <a:pPr algn="ctr"/>
            <a:r>
              <a:rPr lang="fr-CA" sz="4800" b="1" dirty="0">
                <a:solidFill>
                  <a:srgbClr val="FFC000"/>
                </a:solidFill>
                <a:latin typeface="Arial" panose="020B0604020202020204" pitchFamily="34" charset="0"/>
                <a:cs typeface="Arial" panose="020B0604020202020204" pitchFamily="34" charset="0"/>
              </a:rPr>
              <a:t>LES DÉROGATIONS À LA RÉGLEMENTATION</a:t>
            </a:r>
          </a:p>
        </p:txBody>
      </p:sp>
      <p:grpSp>
        <p:nvGrpSpPr>
          <p:cNvPr id="14" name="Groupe 13">
            <a:extLst>
              <a:ext uri="{FF2B5EF4-FFF2-40B4-BE49-F238E27FC236}">
                <a16:creationId xmlns:a16="http://schemas.microsoft.com/office/drawing/2014/main" id="{329CF7C5-23DF-4A43-980C-E996D95A3B1A}"/>
              </a:ext>
            </a:extLst>
          </p:cNvPr>
          <p:cNvGrpSpPr/>
          <p:nvPr>
            <p:custDataLst>
              <p:tags r:id="rId3"/>
            </p:custDataLst>
          </p:nvPr>
        </p:nvGrpSpPr>
        <p:grpSpPr>
          <a:xfrm>
            <a:off x="466575" y="358132"/>
            <a:ext cx="2274280" cy="1768867"/>
            <a:chOff x="4121833" y="3329396"/>
            <a:chExt cx="2274280" cy="1768867"/>
          </a:xfrm>
        </p:grpSpPr>
        <p:sp>
          <p:nvSpPr>
            <p:cNvPr id="9" name="ZoneTexte 8">
              <a:extLst>
                <a:ext uri="{FF2B5EF4-FFF2-40B4-BE49-F238E27FC236}">
                  <a16:creationId xmlns:a16="http://schemas.microsoft.com/office/drawing/2014/main" id="{8576DAB3-F7BA-4AED-B126-546764A6F54A}"/>
                </a:ext>
              </a:extLst>
            </p:cNvPr>
            <p:cNvSpPr txBox="1"/>
            <p:nvPr/>
          </p:nvSpPr>
          <p:spPr>
            <a:xfrm>
              <a:off x="4300027" y="3568055"/>
              <a:ext cx="2096086" cy="1323439"/>
            </a:xfrm>
            <a:prstGeom prst="rect">
              <a:avLst/>
            </a:prstGeom>
            <a:noFill/>
            <a:ln>
              <a:noFill/>
            </a:ln>
          </p:spPr>
          <p:txBody>
            <a:bodyPr wrap="square" rtlCol="0">
              <a:spAutoFit/>
            </a:bodyPr>
            <a:lstStyle/>
            <a:p>
              <a:r>
                <a:rPr lang="fr-CA" sz="8000" b="1" dirty="0">
                  <a:solidFill>
                    <a:schemeClr val="bg1"/>
                  </a:solidFill>
                  <a:latin typeface="Arial" panose="020B0604020202020204" pitchFamily="34" charset="0"/>
                  <a:cs typeface="Arial" panose="020B0604020202020204" pitchFamily="34" charset="0"/>
                </a:rPr>
                <a:t>04</a:t>
              </a:r>
            </a:p>
          </p:txBody>
        </p:sp>
        <p:grpSp>
          <p:nvGrpSpPr>
            <p:cNvPr id="13" name="Groupe 12">
              <a:extLst>
                <a:ext uri="{FF2B5EF4-FFF2-40B4-BE49-F238E27FC236}">
                  <a16:creationId xmlns:a16="http://schemas.microsoft.com/office/drawing/2014/main" id="{B8F02696-2D53-4195-AEAD-F2B3437E186F}"/>
                </a:ext>
              </a:extLst>
            </p:cNvPr>
            <p:cNvGrpSpPr/>
            <p:nvPr/>
          </p:nvGrpSpPr>
          <p:grpSpPr>
            <a:xfrm>
              <a:off x="4121833" y="3329396"/>
              <a:ext cx="1772530" cy="1768867"/>
              <a:chOff x="6414867" y="3225163"/>
              <a:chExt cx="1772530" cy="1768867"/>
            </a:xfrm>
          </p:grpSpPr>
          <p:sp>
            <p:nvSpPr>
              <p:cNvPr id="10" name="Ellipse 9">
                <a:extLst>
                  <a:ext uri="{FF2B5EF4-FFF2-40B4-BE49-F238E27FC236}">
                    <a16:creationId xmlns:a16="http://schemas.microsoft.com/office/drawing/2014/main" id="{A9AF3039-5192-4619-8C54-AFD4438BCEEA}"/>
                  </a:ext>
                </a:extLst>
              </p:cNvPr>
              <p:cNvSpPr/>
              <p:nvPr/>
            </p:nvSpPr>
            <p:spPr>
              <a:xfrm>
                <a:off x="6414868" y="3319975"/>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Ellipse 10">
                <a:extLst>
                  <a:ext uri="{FF2B5EF4-FFF2-40B4-BE49-F238E27FC236}">
                    <a16:creationId xmlns:a16="http://schemas.microsoft.com/office/drawing/2014/main" id="{89678EB1-3C96-4E93-A52A-21128B4B5797}"/>
                  </a:ext>
                </a:extLst>
              </p:cNvPr>
              <p:cNvSpPr/>
              <p:nvPr/>
            </p:nvSpPr>
            <p:spPr>
              <a:xfrm>
                <a:off x="6513342" y="3288515"/>
                <a:ext cx="1674055" cy="1674055"/>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Ellipse 11">
                <a:extLst>
                  <a:ext uri="{FF2B5EF4-FFF2-40B4-BE49-F238E27FC236}">
                    <a16:creationId xmlns:a16="http://schemas.microsoft.com/office/drawing/2014/main" id="{53EF5A90-1B84-4E2B-B44F-82BCE2AF2D8E}"/>
                  </a:ext>
                </a:extLst>
              </p:cNvPr>
              <p:cNvSpPr/>
              <p:nvPr/>
            </p:nvSpPr>
            <p:spPr>
              <a:xfrm>
                <a:off x="6414867" y="3225163"/>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grpSp>
      </p:grpSp>
      <p:sp>
        <p:nvSpPr>
          <p:cNvPr id="16" name="ZoneTexte 15">
            <a:extLst>
              <a:ext uri="{FF2B5EF4-FFF2-40B4-BE49-F238E27FC236}">
                <a16:creationId xmlns:a16="http://schemas.microsoft.com/office/drawing/2014/main" id="{8A2B69EE-3A39-4305-8475-9499CFC68387}"/>
              </a:ext>
            </a:extLst>
          </p:cNvPr>
          <p:cNvSpPr txBox="1"/>
          <p:nvPr>
            <p:custDataLst>
              <p:tags r:id="rId4"/>
            </p:custDataLst>
          </p:nvPr>
        </p:nvSpPr>
        <p:spPr>
          <a:xfrm>
            <a:off x="316913" y="3121889"/>
            <a:ext cx="2096086" cy="1323439"/>
          </a:xfrm>
          <a:prstGeom prst="rect">
            <a:avLst/>
          </a:prstGeom>
          <a:noFill/>
        </p:spPr>
        <p:txBody>
          <a:bodyPr wrap="square" rtlCol="0">
            <a:spAutoFit/>
          </a:bodyPr>
          <a:lstStyle/>
          <a:p>
            <a:pPr algn="ctr"/>
            <a:r>
              <a:rPr lang="fr-CA" sz="1600" b="1" dirty="0">
                <a:solidFill>
                  <a:schemeClr val="bg1"/>
                </a:solidFill>
                <a:latin typeface="Arial" panose="020B0604020202020204" pitchFamily="34" charset="0"/>
                <a:cs typeface="Arial" panose="020B0604020202020204" pitchFamily="34" charset="0"/>
              </a:rPr>
              <a:t>LE PROJET DÉROGE À DEUX ARTICLES DU RÈGLEMENT DE ZONAGE 105</a:t>
            </a:r>
          </a:p>
        </p:txBody>
      </p:sp>
      <p:sp>
        <p:nvSpPr>
          <p:cNvPr id="17" name="ZoneTexte 16">
            <a:extLst>
              <a:ext uri="{FF2B5EF4-FFF2-40B4-BE49-F238E27FC236}">
                <a16:creationId xmlns:a16="http://schemas.microsoft.com/office/drawing/2014/main" id="{BCD8B7F1-913E-4019-9FD9-D5D0CD7C8DF0}"/>
              </a:ext>
            </a:extLst>
          </p:cNvPr>
          <p:cNvSpPr txBox="1"/>
          <p:nvPr>
            <p:custDataLst>
              <p:tags r:id="rId5"/>
            </p:custDataLst>
          </p:nvPr>
        </p:nvSpPr>
        <p:spPr>
          <a:xfrm>
            <a:off x="3277894" y="2764034"/>
            <a:ext cx="3443418" cy="707886"/>
          </a:xfrm>
          <a:prstGeom prst="rect">
            <a:avLst/>
          </a:prstGeom>
          <a:noFill/>
        </p:spPr>
        <p:txBody>
          <a:bodyPr wrap="square" rtlCol="0">
            <a:spAutoFit/>
          </a:bodyPr>
          <a:lstStyle/>
          <a:p>
            <a:endParaRPr lang="fr-CA" sz="2000" dirty="0">
              <a:latin typeface="Arial" panose="020B0604020202020204" pitchFamily="34" charset="0"/>
              <a:cs typeface="Arial" panose="020B0604020202020204" pitchFamily="34" charset="0"/>
            </a:endParaRPr>
          </a:p>
          <a:p>
            <a:pPr marL="342900" indent="-342900">
              <a:buFontTx/>
              <a:buChar char="-"/>
            </a:pPr>
            <a:endParaRPr lang="fr-CA" sz="2000" dirty="0">
              <a:latin typeface="Arial" panose="020B0604020202020204" pitchFamily="34" charset="0"/>
              <a:cs typeface="Arial" panose="020B0604020202020204" pitchFamily="34" charset="0"/>
            </a:endParaRPr>
          </a:p>
        </p:txBody>
      </p:sp>
      <p:graphicFrame>
        <p:nvGraphicFramePr>
          <p:cNvPr id="2" name="Tableau 3">
            <a:extLst>
              <a:ext uri="{FF2B5EF4-FFF2-40B4-BE49-F238E27FC236}">
                <a16:creationId xmlns:a16="http://schemas.microsoft.com/office/drawing/2014/main" id="{A3B673C1-BAC7-4320-880D-0CA8EA22E25A}"/>
              </a:ext>
            </a:extLst>
          </p:cNvPr>
          <p:cNvGraphicFramePr>
            <a:graphicFrameLocks noGrp="1"/>
          </p:cNvGraphicFramePr>
          <p:nvPr>
            <p:custDataLst>
              <p:tags r:id="rId6"/>
            </p:custDataLst>
            <p:extLst>
              <p:ext uri="{D42A27DB-BD31-4B8C-83A1-F6EECF244321}">
                <p14:modId xmlns:p14="http://schemas.microsoft.com/office/powerpoint/2010/main" val="3695481654"/>
              </p:ext>
            </p:extLst>
          </p:nvPr>
        </p:nvGraphicFramePr>
        <p:xfrm>
          <a:off x="3277894" y="2484427"/>
          <a:ext cx="8128000" cy="2956560"/>
        </p:xfrm>
        <a:graphic>
          <a:graphicData uri="http://schemas.openxmlformats.org/drawingml/2006/table">
            <a:tbl>
              <a:tblPr firstRow="1" bandRow="1">
                <a:tableStyleId>{5C22544A-7EE6-4342-B048-85BDC9FD1C3A}</a:tableStyleId>
              </a:tblPr>
              <a:tblGrid>
                <a:gridCol w="5650206">
                  <a:extLst>
                    <a:ext uri="{9D8B030D-6E8A-4147-A177-3AD203B41FA5}">
                      <a16:colId xmlns:a16="http://schemas.microsoft.com/office/drawing/2014/main" val="3687772937"/>
                    </a:ext>
                  </a:extLst>
                </a:gridCol>
                <a:gridCol w="2477794">
                  <a:extLst>
                    <a:ext uri="{9D8B030D-6E8A-4147-A177-3AD203B41FA5}">
                      <a16:colId xmlns:a16="http://schemas.microsoft.com/office/drawing/2014/main" val="4229220521"/>
                    </a:ext>
                  </a:extLst>
                </a:gridCol>
              </a:tblGrid>
              <a:tr h="370840">
                <a:tc>
                  <a:txBody>
                    <a:bodyPr/>
                    <a:lstStyle/>
                    <a:p>
                      <a:r>
                        <a:rPr lang="fr-CA" sz="1600" dirty="0">
                          <a:latin typeface="Arial" panose="020B0604020202020204" pitchFamily="34" charset="0"/>
                          <a:cs typeface="Arial" panose="020B0604020202020204" pitchFamily="34" charset="0"/>
                        </a:rPr>
                        <a:t>Dérogations</a:t>
                      </a:r>
                    </a:p>
                  </a:txBody>
                  <a:tcPr anchor="ctr">
                    <a:solidFill>
                      <a:srgbClr val="FFC000"/>
                    </a:solidFill>
                  </a:tcPr>
                </a:tc>
                <a:tc>
                  <a:txBody>
                    <a:bodyPr/>
                    <a:lstStyle/>
                    <a:p>
                      <a:pPr algn="ctr"/>
                      <a:r>
                        <a:rPr lang="fr-CA" sz="1600" dirty="0">
                          <a:latin typeface="Arial" panose="020B0604020202020204" pitchFamily="34" charset="0"/>
                          <a:cs typeface="Arial" panose="020B0604020202020204" pitchFamily="34" charset="0"/>
                        </a:rPr>
                        <a:t>Article du zonage faisant l’objet de la dérogation</a:t>
                      </a:r>
                    </a:p>
                  </a:txBody>
                  <a:tcPr>
                    <a:solidFill>
                      <a:srgbClr val="FFC000"/>
                    </a:solidFill>
                  </a:tcPr>
                </a:tc>
                <a:extLst>
                  <a:ext uri="{0D108BD9-81ED-4DB2-BD59-A6C34878D82A}">
                    <a16:rowId xmlns:a16="http://schemas.microsoft.com/office/drawing/2014/main" val="224066542"/>
                  </a:ext>
                </a:extLst>
              </a:tr>
              <a:tr h="370840">
                <a:tc>
                  <a:txBody>
                    <a:bodyPr/>
                    <a:lstStyle/>
                    <a:p>
                      <a:pPr marL="0" indent="0" algn="l">
                        <a:buFont typeface="+mj-lt"/>
                        <a:buNone/>
                      </a:pPr>
                      <a:r>
                        <a:rPr lang="fr-CA" sz="1600" dirty="0">
                          <a:latin typeface="Arial" panose="020B0604020202020204" pitchFamily="34" charset="0"/>
                          <a:cs typeface="Arial" panose="020B0604020202020204" pitchFamily="34" charset="0"/>
                        </a:rPr>
                        <a:t>Autoriser la construction d’un bâtiment complémentaire sur un terrain vacant sans qu’il y ait l’exercice d’un usage principal </a:t>
                      </a:r>
                      <a:r>
                        <a:rPr lang="fr-CA" sz="1600" b="1" dirty="0">
                          <a:solidFill>
                            <a:srgbClr val="FF0000"/>
                          </a:solidFill>
                          <a:latin typeface="Arial" panose="020B0604020202020204" pitchFamily="34" charset="0"/>
                          <a:cs typeface="Arial" panose="020B0604020202020204" pitchFamily="34" charset="0"/>
                        </a:rPr>
                        <a:t>*</a:t>
                      </a:r>
                      <a:endParaRPr lang="fr-CA" sz="1600" dirty="0">
                        <a:latin typeface="Arial" panose="020B0604020202020204" pitchFamily="34" charset="0"/>
                        <a:cs typeface="Arial" panose="020B0604020202020204" pitchFamily="34" charset="0"/>
                      </a:endParaRPr>
                    </a:p>
                    <a:p>
                      <a:pPr algn="l"/>
                      <a:r>
                        <a:rPr lang="fr-CA" sz="1600" dirty="0">
                          <a:latin typeface="Arial" panose="020B0604020202020204" pitchFamily="34" charset="0"/>
                          <a:cs typeface="Arial" panose="020B0604020202020204" pitchFamily="34" charset="0"/>
                        </a:rPr>
                        <a:t>(article 1)</a:t>
                      </a:r>
                    </a:p>
                  </a:txBody>
                  <a:tcPr anchor="ctr">
                    <a:solidFill>
                      <a:schemeClr val="accent4">
                        <a:lumMod val="20000"/>
                        <a:lumOff val="80000"/>
                      </a:schemeClr>
                    </a:solidFill>
                  </a:tcPr>
                </a:tc>
                <a:tc>
                  <a:txBody>
                    <a:bodyPr/>
                    <a:lstStyle/>
                    <a:p>
                      <a:pPr algn="ctr"/>
                      <a:r>
                        <a:rPr lang="fr-CA" sz="1600" dirty="0">
                          <a:latin typeface="Arial" panose="020B0604020202020204" pitchFamily="34" charset="0"/>
                          <a:cs typeface="Arial" panose="020B0604020202020204" pitchFamily="34" charset="0"/>
                        </a:rPr>
                        <a:t>Art. 5.2.1 </a:t>
                      </a:r>
                    </a:p>
                  </a:txBody>
                  <a:tcPr anchor="ctr">
                    <a:solidFill>
                      <a:schemeClr val="accent4">
                        <a:lumMod val="20000"/>
                        <a:lumOff val="80000"/>
                      </a:schemeClr>
                    </a:solidFill>
                  </a:tcPr>
                </a:tc>
                <a:extLst>
                  <a:ext uri="{0D108BD9-81ED-4DB2-BD59-A6C34878D82A}">
                    <a16:rowId xmlns:a16="http://schemas.microsoft.com/office/drawing/2014/main" val="2071378227"/>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sz="1600" dirty="0">
                          <a:latin typeface="Arial" panose="020B0604020202020204" pitchFamily="34" charset="0"/>
                          <a:cs typeface="Arial" panose="020B0604020202020204" pitchFamily="34" charset="0"/>
                        </a:rPr>
                        <a:t>Autoriser l’implantation d’un bâtiment complémentaire approximativement à 0.61m des limites de terrain latéral et arrière </a:t>
                      </a:r>
                      <a:r>
                        <a:rPr lang="fr-CA" sz="1600" b="1" dirty="0">
                          <a:solidFill>
                            <a:srgbClr val="FF0000"/>
                          </a:solidFill>
                          <a:latin typeface="Arial" panose="020B0604020202020204" pitchFamily="34" charset="0"/>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fr-CA" sz="1600" dirty="0">
                          <a:latin typeface="Arial" panose="020B0604020202020204" pitchFamily="34" charset="0"/>
                          <a:cs typeface="Arial" panose="020B0604020202020204" pitchFamily="34" charset="0"/>
                        </a:rPr>
                        <a:t>(article 2) </a:t>
                      </a:r>
                    </a:p>
                  </a:txBody>
                  <a:tcPr anchor="ctr">
                    <a:solidFill>
                      <a:schemeClr val="accent4">
                        <a:lumMod val="40000"/>
                        <a:lumOff val="60000"/>
                      </a:schemeClr>
                    </a:solidFill>
                  </a:tcPr>
                </a:tc>
                <a:tc>
                  <a:txBody>
                    <a:bodyPr/>
                    <a:lstStyle/>
                    <a:p>
                      <a:pPr algn="ctr"/>
                      <a:r>
                        <a:rPr lang="fr-CA" sz="1600" kern="1200" dirty="0">
                          <a:solidFill>
                            <a:schemeClr val="dk1"/>
                          </a:solidFill>
                          <a:effectLst/>
                          <a:latin typeface="Arial" panose="020B0604020202020204" pitchFamily="34" charset="0"/>
                          <a:ea typeface="+mn-ea"/>
                          <a:cs typeface="Arial" panose="020B0604020202020204" pitchFamily="34" charset="0"/>
                        </a:rPr>
                        <a:t>Art 4.3.1</a:t>
                      </a:r>
                      <a:endParaRPr lang="fr-CA" sz="1600" dirty="0">
                        <a:latin typeface="Arial" panose="020B0604020202020204" pitchFamily="34" charset="0"/>
                        <a:cs typeface="Arial" panose="020B0604020202020204" pitchFamily="34" charset="0"/>
                      </a:endParaRPr>
                    </a:p>
                  </a:txBody>
                  <a:tcPr anchor="ctr">
                    <a:solidFill>
                      <a:schemeClr val="accent4">
                        <a:lumMod val="40000"/>
                        <a:lumOff val="60000"/>
                      </a:schemeClr>
                    </a:solidFill>
                  </a:tcPr>
                </a:tc>
                <a:extLst>
                  <a:ext uri="{0D108BD9-81ED-4DB2-BD59-A6C34878D82A}">
                    <a16:rowId xmlns:a16="http://schemas.microsoft.com/office/drawing/2014/main" val="1903846244"/>
                  </a:ext>
                </a:extLst>
              </a:tr>
            </a:tbl>
          </a:graphicData>
        </a:graphic>
      </p:graphicFrame>
    </p:spTree>
    <p:extLst>
      <p:ext uri="{BB962C8B-B14F-4D97-AF65-F5344CB8AC3E}">
        <p14:creationId xmlns:p14="http://schemas.microsoft.com/office/powerpoint/2010/main" val="24559761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E5F6903-95AB-46F2-8438-55D3074D36AD}"/>
              </a:ext>
            </a:extLst>
          </p:cNvPr>
          <p:cNvSpPr/>
          <p:nvPr>
            <p:custDataLst>
              <p:tags r:id="rId1"/>
            </p:custDataLst>
          </p:nvPr>
        </p:nvSpPr>
        <p:spPr>
          <a:xfrm>
            <a:off x="0" y="0"/>
            <a:ext cx="2611904" cy="6858000"/>
          </a:xfrm>
          <a:prstGeom prst="rect">
            <a:avLst/>
          </a:prstGeom>
          <a:solidFill>
            <a:srgbClr val="FFCC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 name="ZoneTexte 2">
            <a:extLst>
              <a:ext uri="{FF2B5EF4-FFF2-40B4-BE49-F238E27FC236}">
                <a16:creationId xmlns:a16="http://schemas.microsoft.com/office/drawing/2014/main" id="{FD6178AE-FBFD-41A7-89E9-8EB0956602AC}"/>
              </a:ext>
            </a:extLst>
          </p:cNvPr>
          <p:cNvSpPr txBox="1"/>
          <p:nvPr>
            <p:custDataLst>
              <p:tags r:id="rId2"/>
            </p:custDataLst>
          </p:nvPr>
        </p:nvSpPr>
        <p:spPr>
          <a:xfrm>
            <a:off x="2607205" y="679357"/>
            <a:ext cx="9583360" cy="830997"/>
          </a:xfrm>
          <a:prstGeom prst="rect">
            <a:avLst/>
          </a:prstGeom>
          <a:noFill/>
        </p:spPr>
        <p:txBody>
          <a:bodyPr wrap="square" rtlCol="0">
            <a:spAutoFit/>
          </a:bodyPr>
          <a:lstStyle/>
          <a:p>
            <a:pPr algn="ctr"/>
            <a:r>
              <a:rPr lang="fr-CA" sz="4800" b="1" dirty="0">
                <a:solidFill>
                  <a:srgbClr val="FFCC00"/>
                </a:solidFill>
                <a:latin typeface="Arial" panose="020B0604020202020204" pitchFamily="34" charset="0"/>
                <a:cs typeface="Arial" panose="020B0604020202020204" pitchFamily="34" charset="0"/>
              </a:rPr>
              <a:t>LE PROJET DE RÉSOLUTION</a:t>
            </a:r>
          </a:p>
        </p:txBody>
      </p:sp>
      <p:grpSp>
        <p:nvGrpSpPr>
          <p:cNvPr id="14" name="Groupe 13">
            <a:extLst>
              <a:ext uri="{FF2B5EF4-FFF2-40B4-BE49-F238E27FC236}">
                <a16:creationId xmlns:a16="http://schemas.microsoft.com/office/drawing/2014/main" id="{329CF7C5-23DF-4A43-980C-E996D95A3B1A}"/>
              </a:ext>
            </a:extLst>
          </p:cNvPr>
          <p:cNvGrpSpPr/>
          <p:nvPr>
            <p:custDataLst>
              <p:tags r:id="rId3"/>
            </p:custDataLst>
          </p:nvPr>
        </p:nvGrpSpPr>
        <p:grpSpPr>
          <a:xfrm>
            <a:off x="466575" y="358132"/>
            <a:ext cx="2274280" cy="1768867"/>
            <a:chOff x="4121833" y="3329396"/>
            <a:chExt cx="2274280" cy="1768867"/>
          </a:xfrm>
        </p:grpSpPr>
        <p:sp>
          <p:nvSpPr>
            <p:cNvPr id="9" name="ZoneTexte 8">
              <a:extLst>
                <a:ext uri="{FF2B5EF4-FFF2-40B4-BE49-F238E27FC236}">
                  <a16:creationId xmlns:a16="http://schemas.microsoft.com/office/drawing/2014/main" id="{8576DAB3-F7BA-4AED-B126-546764A6F54A}"/>
                </a:ext>
              </a:extLst>
            </p:cNvPr>
            <p:cNvSpPr txBox="1"/>
            <p:nvPr/>
          </p:nvSpPr>
          <p:spPr>
            <a:xfrm>
              <a:off x="4300027" y="3568055"/>
              <a:ext cx="2096086" cy="1323439"/>
            </a:xfrm>
            <a:prstGeom prst="rect">
              <a:avLst/>
            </a:prstGeom>
            <a:noFill/>
            <a:ln>
              <a:noFill/>
            </a:ln>
          </p:spPr>
          <p:txBody>
            <a:bodyPr wrap="square" rtlCol="0">
              <a:spAutoFit/>
            </a:bodyPr>
            <a:lstStyle/>
            <a:p>
              <a:r>
                <a:rPr lang="fr-CA" sz="8000" b="1" dirty="0">
                  <a:solidFill>
                    <a:schemeClr val="bg1"/>
                  </a:solidFill>
                  <a:latin typeface="Arial" panose="020B0604020202020204" pitchFamily="34" charset="0"/>
                  <a:cs typeface="Arial" panose="020B0604020202020204" pitchFamily="34" charset="0"/>
                </a:rPr>
                <a:t>03</a:t>
              </a:r>
            </a:p>
          </p:txBody>
        </p:sp>
        <p:grpSp>
          <p:nvGrpSpPr>
            <p:cNvPr id="13" name="Groupe 12">
              <a:extLst>
                <a:ext uri="{FF2B5EF4-FFF2-40B4-BE49-F238E27FC236}">
                  <a16:creationId xmlns:a16="http://schemas.microsoft.com/office/drawing/2014/main" id="{B8F02696-2D53-4195-AEAD-F2B3437E186F}"/>
                </a:ext>
              </a:extLst>
            </p:cNvPr>
            <p:cNvGrpSpPr/>
            <p:nvPr/>
          </p:nvGrpSpPr>
          <p:grpSpPr>
            <a:xfrm>
              <a:off x="4121833" y="3329396"/>
              <a:ext cx="1772530" cy="1768867"/>
              <a:chOff x="6414867" y="3225163"/>
              <a:chExt cx="1772530" cy="1768867"/>
            </a:xfrm>
          </p:grpSpPr>
          <p:sp>
            <p:nvSpPr>
              <p:cNvPr id="10" name="Ellipse 9">
                <a:extLst>
                  <a:ext uri="{FF2B5EF4-FFF2-40B4-BE49-F238E27FC236}">
                    <a16:creationId xmlns:a16="http://schemas.microsoft.com/office/drawing/2014/main" id="{A9AF3039-5192-4619-8C54-AFD4438BCEEA}"/>
                  </a:ext>
                </a:extLst>
              </p:cNvPr>
              <p:cNvSpPr/>
              <p:nvPr/>
            </p:nvSpPr>
            <p:spPr>
              <a:xfrm>
                <a:off x="6414868" y="3319975"/>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Ellipse 10">
                <a:extLst>
                  <a:ext uri="{FF2B5EF4-FFF2-40B4-BE49-F238E27FC236}">
                    <a16:creationId xmlns:a16="http://schemas.microsoft.com/office/drawing/2014/main" id="{89678EB1-3C96-4E93-A52A-21128B4B5797}"/>
                  </a:ext>
                </a:extLst>
              </p:cNvPr>
              <p:cNvSpPr/>
              <p:nvPr/>
            </p:nvSpPr>
            <p:spPr>
              <a:xfrm>
                <a:off x="6513342" y="3288515"/>
                <a:ext cx="1674055" cy="1674055"/>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Ellipse 11">
                <a:extLst>
                  <a:ext uri="{FF2B5EF4-FFF2-40B4-BE49-F238E27FC236}">
                    <a16:creationId xmlns:a16="http://schemas.microsoft.com/office/drawing/2014/main" id="{53EF5A90-1B84-4E2B-B44F-82BCE2AF2D8E}"/>
                  </a:ext>
                </a:extLst>
              </p:cNvPr>
              <p:cNvSpPr/>
              <p:nvPr/>
            </p:nvSpPr>
            <p:spPr>
              <a:xfrm>
                <a:off x="6414867" y="3225163"/>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grpSp>
      </p:grpSp>
      <p:sp>
        <p:nvSpPr>
          <p:cNvPr id="17" name="ZoneTexte 16">
            <a:extLst>
              <a:ext uri="{FF2B5EF4-FFF2-40B4-BE49-F238E27FC236}">
                <a16:creationId xmlns:a16="http://schemas.microsoft.com/office/drawing/2014/main" id="{BCD8B7F1-913E-4019-9FD9-D5D0CD7C8DF0}"/>
              </a:ext>
            </a:extLst>
          </p:cNvPr>
          <p:cNvSpPr txBox="1"/>
          <p:nvPr>
            <p:custDataLst>
              <p:tags r:id="rId4"/>
            </p:custDataLst>
          </p:nvPr>
        </p:nvSpPr>
        <p:spPr>
          <a:xfrm>
            <a:off x="3277894" y="2764034"/>
            <a:ext cx="3443418" cy="707886"/>
          </a:xfrm>
          <a:prstGeom prst="rect">
            <a:avLst/>
          </a:prstGeom>
          <a:noFill/>
        </p:spPr>
        <p:txBody>
          <a:bodyPr wrap="square" rtlCol="0">
            <a:spAutoFit/>
          </a:bodyPr>
          <a:lstStyle/>
          <a:p>
            <a:endParaRPr lang="fr-CA" sz="2000" dirty="0">
              <a:latin typeface="Arial" panose="020B0604020202020204" pitchFamily="34" charset="0"/>
              <a:cs typeface="Arial" panose="020B0604020202020204" pitchFamily="34" charset="0"/>
            </a:endParaRPr>
          </a:p>
          <a:p>
            <a:pPr marL="342900" indent="-342900">
              <a:buFontTx/>
              <a:buChar char="-"/>
            </a:pPr>
            <a:endParaRPr lang="fr-CA" sz="2000" dirty="0">
              <a:latin typeface="Arial" panose="020B0604020202020204" pitchFamily="34" charset="0"/>
              <a:cs typeface="Arial" panose="020B0604020202020204" pitchFamily="34" charset="0"/>
            </a:endParaRPr>
          </a:p>
        </p:txBody>
      </p:sp>
      <p:sp>
        <p:nvSpPr>
          <p:cNvPr id="18" name="ZoneTexte 17">
            <a:extLst>
              <a:ext uri="{FF2B5EF4-FFF2-40B4-BE49-F238E27FC236}">
                <a16:creationId xmlns:a16="http://schemas.microsoft.com/office/drawing/2014/main" id="{3B1C3B22-1D2D-41EF-B999-F86ED70B1EB7}"/>
              </a:ext>
            </a:extLst>
          </p:cNvPr>
          <p:cNvSpPr txBox="1"/>
          <p:nvPr>
            <p:custDataLst>
              <p:tags r:id="rId5"/>
            </p:custDataLst>
          </p:nvPr>
        </p:nvSpPr>
        <p:spPr>
          <a:xfrm>
            <a:off x="3621207" y="3117977"/>
            <a:ext cx="7832622" cy="1323439"/>
          </a:xfrm>
          <a:prstGeom prst="rect">
            <a:avLst/>
          </a:prstGeom>
          <a:noFill/>
        </p:spPr>
        <p:txBody>
          <a:bodyPr wrap="square" rtlCol="0">
            <a:spAutoFit/>
          </a:bodyPr>
          <a:lstStyle/>
          <a:p>
            <a:r>
              <a:rPr lang="fr-CA" sz="2000" dirty="0">
                <a:latin typeface="Arial" panose="020B0604020202020204" pitchFamily="34" charset="0"/>
                <a:cs typeface="Arial" panose="020B0604020202020204" pitchFamily="34" charset="0"/>
              </a:rPr>
              <a:t>Pour consulter le projet de résolution dans son intégralité, rendez-vous sur le site internet de la municipalité</a:t>
            </a:r>
          </a:p>
          <a:p>
            <a:endParaRPr lang="fr-CA" sz="2000" dirty="0">
              <a:latin typeface="Arial" panose="020B0604020202020204" pitchFamily="34" charset="0"/>
              <a:cs typeface="Arial" panose="020B0604020202020204" pitchFamily="34" charset="0"/>
            </a:endParaRPr>
          </a:p>
          <a:p>
            <a:r>
              <a:rPr lang="fr-CA" sz="2000" dirty="0">
                <a:latin typeface="Arial" panose="020B0604020202020204" pitchFamily="34" charset="0"/>
                <a:cs typeface="Arial" panose="020B0604020202020204" pitchFamily="34" charset="0"/>
                <a:hlinkClick r:id="rId7"/>
              </a:rPr>
              <a:t>http://municipalites-du-quebec.com/riviere-a-claude/</a:t>
            </a:r>
            <a:r>
              <a:rPr lang="fr-CA" sz="2000"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986718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a:extLst>
              <a:ext uri="{FF2B5EF4-FFF2-40B4-BE49-F238E27FC236}">
                <a16:creationId xmlns:a16="http://schemas.microsoft.com/office/drawing/2014/main" id="{90C1E26E-15D4-420A-B796-7C89413C6FFE}"/>
              </a:ext>
            </a:extLst>
          </p:cNvPr>
          <p:cNvGraphicFramePr/>
          <p:nvPr>
            <p:custDataLst>
              <p:tags r:id="rId1"/>
            </p:custDataLst>
            <p:extLst>
              <p:ext uri="{D42A27DB-BD31-4B8C-83A1-F6EECF244321}">
                <p14:modId xmlns:p14="http://schemas.microsoft.com/office/powerpoint/2010/main" val="4001423780"/>
              </p:ext>
            </p:extLst>
          </p:nvPr>
        </p:nvGraphicFramePr>
        <p:xfrm>
          <a:off x="622851" y="367977"/>
          <a:ext cx="11208079" cy="5418667"/>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3" name="ZoneTexte 2">
            <a:extLst>
              <a:ext uri="{FF2B5EF4-FFF2-40B4-BE49-F238E27FC236}">
                <a16:creationId xmlns:a16="http://schemas.microsoft.com/office/drawing/2014/main" id="{FD6178AE-FBFD-41A7-89E9-8EB0956602AC}"/>
              </a:ext>
            </a:extLst>
          </p:cNvPr>
          <p:cNvSpPr txBox="1"/>
          <p:nvPr>
            <p:custDataLst>
              <p:tags r:id="rId2"/>
            </p:custDataLst>
          </p:nvPr>
        </p:nvSpPr>
        <p:spPr>
          <a:xfrm>
            <a:off x="1336431" y="719666"/>
            <a:ext cx="9583360"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4800" b="1"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rPr>
              <a:t>PLAN DE LA PRÉSENTATION</a:t>
            </a:r>
          </a:p>
        </p:txBody>
      </p:sp>
      <p:sp>
        <p:nvSpPr>
          <p:cNvPr id="4" name="ZoneTexte 3">
            <a:extLst>
              <a:ext uri="{FF2B5EF4-FFF2-40B4-BE49-F238E27FC236}">
                <a16:creationId xmlns:a16="http://schemas.microsoft.com/office/drawing/2014/main" id="{4241E053-C36E-47F0-A687-0E004F98D7D2}"/>
              </a:ext>
            </a:extLst>
          </p:cNvPr>
          <p:cNvSpPr txBox="1"/>
          <p:nvPr>
            <p:custDataLst>
              <p:tags r:id="rId3"/>
            </p:custDataLst>
          </p:nvPr>
        </p:nvSpPr>
        <p:spPr>
          <a:xfrm>
            <a:off x="759655" y="3868619"/>
            <a:ext cx="199251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Qu’est-ce qu’un projet particulier (PPCMOI)?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 name="ZoneTexte 5">
            <a:extLst>
              <a:ext uri="{FF2B5EF4-FFF2-40B4-BE49-F238E27FC236}">
                <a16:creationId xmlns:a16="http://schemas.microsoft.com/office/drawing/2014/main" id="{4CFFC70C-5B86-4176-B7B6-EB7CCF793264}"/>
              </a:ext>
            </a:extLst>
          </p:cNvPr>
          <p:cNvSpPr txBox="1"/>
          <p:nvPr>
            <p:custDataLst>
              <p:tags r:id="rId4"/>
            </p:custDataLst>
          </p:nvPr>
        </p:nvSpPr>
        <p:spPr>
          <a:xfrm>
            <a:off x="2888969" y="3868619"/>
            <a:ext cx="19925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Description du projet</a:t>
            </a:r>
          </a:p>
        </p:txBody>
      </p:sp>
      <p:sp>
        <p:nvSpPr>
          <p:cNvPr id="7" name="ZoneTexte 6">
            <a:extLst>
              <a:ext uri="{FF2B5EF4-FFF2-40B4-BE49-F238E27FC236}">
                <a16:creationId xmlns:a16="http://schemas.microsoft.com/office/drawing/2014/main" id="{0B7FAC82-144C-418B-B8CA-19B11A3D6C7E}"/>
              </a:ext>
            </a:extLst>
          </p:cNvPr>
          <p:cNvSpPr txBox="1"/>
          <p:nvPr>
            <p:custDataLst>
              <p:tags r:id="rId5"/>
            </p:custDataLst>
          </p:nvPr>
        </p:nvSpPr>
        <p:spPr>
          <a:xfrm>
            <a:off x="5018696" y="3868619"/>
            <a:ext cx="1992510"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Critères du règlement sur les PPCMOI</a:t>
            </a:r>
          </a:p>
        </p:txBody>
      </p:sp>
      <p:sp>
        <p:nvSpPr>
          <p:cNvPr id="8" name="ZoneTexte 7">
            <a:extLst>
              <a:ext uri="{FF2B5EF4-FFF2-40B4-BE49-F238E27FC236}">
                <a16:creationId xmlns:a16="http://schemas.microsoft.com/office/drawing/2014/main" id="{3F8E36BD-D095-4ADA-BFF6-7FF1E3285B26}"/>
              </a:ext>
            </a:extLst>
          </p:cNvPr>
          <p:cNvSpPr txBox="1"/>
          <p:nvPr>
            <p:custDataLst>
              <p:tags r:id="rId6"/>
            </p:custDataLst>
          </p:nvPr>
        </p:nvSpPr>
        <p:spPr>
          <a:xfrm>
            <a:off x="7147597" y="3868619"/>
            <a:ext cx="231016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Résumé du projet de résolution</a:t>
            </a:r>
          </a:p>
        </p:txBody>
      </p:sp>
      <p:sp>
        <p:nvSpPr>
          <p:cNvPr id="9" name="ZoneTexte 8">
            <a:extLst>
              <a:ext uri="{FF2B5EF4-FFF2-40B4-BE49-F238E27FC236}">
                <a16:creationId xmlns:a16="http://schemas.microsoft.com/office/drawing/2014/main" id="{F726910A-A924-4DE3-B76C-4242D8047C16}"/>
              </a:ext>
            </a:extLst>
          </p:cNvPr>
          <p:cNvSpPr txBox="1"/>
          <p:nvPr>
            <p:custDataLst>
              <p:tags r:id="rId7"/>
            </p:custDataLst>
          </p:nvPr>
        </p:nvSpPr>
        <p:spPr>
          <a:xfrm>
            <a:off x="9552260" y="3868618"/>
            <a:ext cx="2310168"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Prochaines étapes</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243787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E5F6903-95AB-46F2-8438-55D3074D36AD}"/>
              </a:ext>
            </a:extLst>
          </p:cNvPr>
          <p:cNvSpPr/>
          <p:nvPr>
            <p:custDataLst>
              <p:tags r:id="rId1"/>
            </p:custDataLst>
          </p:nvPr>
        </p:nvSpPr>
        <p:spPr>
          <a:xfrm>
            <a:off x="0" y="0"/>
            <a:ext cx="12192000" cy="685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0098DA"/>
              </a:solidFill>
            </a:endParaRPr>
          </a:p>
        </p:txBody>
      </p:sp>
      <p:sp>
        <p:nvSpPr>
          <p:cNvPr id="3" name="ZoneTexte 2">
            <a:extLst>
              <a:ext uri="{FF2B5EF4-FFF2-40B4-BE49-F238E27FC236}">
                <a16:creationId xmlns:a16="http://schemas.microsoft.com/office/drawing/2014/main" id="{FD6178AE-FBFD-41A7-89E9-8EB0956602AC}"/>
              </a:ext>
            </a:extLst>
          </p:cNvPr>
          <p:cNvSpPr txBox="1"/>
          <p:nvPr>
            <p:custDataLst>
              <p:tags r:id="rId2"/>
            </p:custDataLst>
          </p:nvPr>
        </p:nvSpPr>
        <p:spPr>
          <a:xfrm>
            <a:off x="1402077" y="3349388"/>
            <a:ext cx="9583360" cy="830997"/>
          </a:xfrm>
          <a:prstGeom prst="rect">
            <a:avLst/>
          </a:prstGeom>
          <a:noFill/>
        </p:spPr>
        <p:txBody>
          <a:bodyPr wrap="square" rtlCol="0">
            <a:spAutoFit/>
          </a:bodyPr>
          <a:lstStyle/>
          <a:p>
            <a:pPr algn="ctr"/>
            <a:r>
              <a:rPr lang="fr-CA" sz="4800" b="1" dirty="0">
                <a:solidFill>
                  <a:schemeClr val="bg1"/>
                </a:solidFill>
                <a:latin typeface="Arial" panose="020B0604020202020204" pitchFamily="34" charset="0"/>
                <a:cs typeface="Arial" panose="020B0604020202020204" pitchFamily="34" charset="0"/>
              </a:rPr>
              <a:t>PROCHAINES ÉTAPES</a:t>
            </a:r>
          </a:p>
        </p:txBody>
      </p:sp>
      <p:grpSp>
        <p:nvGrpSpPr>
          <p:cNvPr id="14" name="Groupe 13">
            <a:extLst>
              <a:ext uri="{FF2B5EF4-FFF2-40B4-BE49-F238E27FC236}">
                <a16:creationId xmlns:a16="http://schemas.microsoft.com/office/drawing/2014/main" id="{329CF7C5-23DF-4A43-980C-E996D95A3B1A}"/>
              </a:ext>
            </a:extLst>
          </p:cNvPr>
          <p:cNvGrpSpPr/>
          <p:nvPr>
            <p:custDataLst>
              <p:tags r:id="rId3"/>
            </p:custDataLst>
          </p:nvPr>
        </p:nvGrpSpPr>
        <p:grpSpPr>
          <a:xfrm>
            <a:off x="5167972" y="1332917"/>
            <a:ext cx="2274280" cy="1768867"/>
            <a:chOff x="4121833" y="3329396"/>
            <a:chExt cx="2274280" cy="1768867"/>
          </a:xfrm>
        </p:grpSpPr>
        <p:sp>
          <p:nvSpPr>
            <p:cNvPr id="9" name="ZoneTexte 8">
              <a:extLst>
                <a:ext uri="{FF2B5EF4-FFF2-40B4-BE49-F238E27FC236}">
                  <a16:creationId xmlns:a16="http://schemas.microsoft.com/office/drawing/2014/main" id="{8576DAB3-F7BA-4AED-B126-546764A6F54A}"/>
                </a:ext>
              </a:extLst>
            </p:cNvPr>
            <p:cNvSpPr txBox="1"/>
            <p:nvPr/>
          </p:nvSpPr>
          <p:spPr>
            <a:xfrm>
              <a:off x="4300027" y="3568055"/>
              <a:ext cx="2096086" cy="1323439"/>
            </a:xfrm>
            <a:prstGeom prst="rect">
              <a:avLst/>
            </a:prstGeom>
            <a:noFill/>
            <a:ln>
              <a:noFill/>
            </a:ln>
          </p:spPr>
          <p:txBody>
            <a:bodyPr wrap="square" rtlCol="0">
              <a:spAutoFit/>
            </a:bodyPr>
            <a:lstStyle/>
            <a:p>
              <a:r>
                <a:rPr lang="fr-CA" sz="8000" b="1" dirty="0">
                  <a:solidFill>
                    <a:schemeClr val="bg1"/>
                  </a:solidFill>
                  <a:latin typeface="Arial" panose="020B0604020202020204" pitchFamily="34" charset="0"/>
                  <a:cs typeface="Arial" panose="020B0604020202020204" pitchFamily="34" charset="0"/>
                </a:rPr>
                <a:t>05</a:t>
              </a:r>
            </a:p>
          </p:txBody>
        </p:sp>
        <p:grpSp>
          <p:nvGrpSpPr>
            <p:cNvPr id="13" name="Groupe 12">
              <a:extLst>
                <a:ext uri="{FF2B5EF4-FFF2-40B4-BE49-F238E27FC236}">
                  <a16:creationId xmlns:a16="http://schemas.microsoft.com/office/drawing/2014/main" id="{B8F02696-2D53-4195-AEAD-F2B3437E186F}"/>
                </a:ext>
              </a:extLst>
            </p:cNvPr>
            <p:cNvGrpSpPr/>
            <p:nvPr/>
          </p:nvGrpSpPr>
          <p:grpSpPr>
            <a:xfrm>
              <a:off x="4121833" y="3329396"/>
              <a:ext cx="1772530" cy="1768867"/>
              <a:chOff x="6414867" y="3225163"/>
              <a:chExt cx="1772530" cy="1768867"/>
            </a:xfrm>
          </p:grpSpPr>
          <p:sp>
            <p:nvSpPr>
              <p:cNvPr id="10" name="Ellipse 9">
                <a:extLst>
                  <a:ext uri="{FF2B5EF4-FFF2-40B4-BE49-F238E27FC236}">
                    <a16:creationId xmlns:a16="http://schemas.microsoft.com/office/drawing/2014/main" id="{A9AF3039-5192-4619-8C54-AFD4438BCEEA}"/>
                  </a:ext>
                </a:extLst>
              </p:cNvPr>
              <p:cNvSpPr/>
              <p:nvPr/>
            </p:nvSpPr>
            <p:spPr>
              <a:xfrm>
                <a:off x="6414868" y="3319975"/>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Ellipse 10">
                <a:extLst>
                  <a:ext uri="{FF2B5EF4-FFF2-40B4-BE49-F238E27FC236}">
                    <a16:creationId xmlns:a16="http://schemas.microsoft.com/office/drawing/2014/main" id="{89678EB1-3C96-4E93-A52A-21128B4B5797}"/>
                  </a:ext>
                </a:extLst>
              </p:cNvPr>
              <p:cNvSpPr/>
              <p:nvPr/>
            </p:nvSpPr>
            <p:spPr>
              <a:xfrm>
                <a:off x="6513342" y="3288515"/>
                <a:ext cx="1674055" cy="1674055"/>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Ellipse 11">
                <a:extLst>
                  <a:ext uri="{FF2B5EF4-FFF2-40B4-BE49-F238E27FC236}">
                    <a16:creationId xmlns:a16="http://schemas.microsoft.com/office/drawing/2014/main" id="{53EF5A90-1B84-4E2B-B44F-82BCE2AF2D8E}"/>
                  </a:ext>
                </a:extLst>
              </p:cNvPr>
              <p:cNvSpPr/>
              <p:nvPr/>
            </p:nvSpPr>
            <p:spPr>
              <a:xfrm>
                <a:off x="6414867" y="3225163"/>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grpSp>
      </p:grpSp>
    </p:spTree>
    <p:extLst>
      <p:ext uri="{BB962C8B-B14F-4D97-AF65-F5344CB8AC3E}">
        <p14:creationId xmlns:p14="http://schemas.microsoft.com/office/powerpoint/2010/main" val="7484621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E5F6903-95AB-46F2-8438-55D3074D36AD}"/>
              </a:ext>
            </a:extLst>
          </p:cNvPr>
          <p:cNvSpPr/>
          <p:nvPr>
            <p:custDataLst>
              <p:tags r:id="rId1"/>
            </p:custDataLst>
          </p:nvPr>
        </p:nvSpPr>
        <p:spPr>
          <a:xfrm>
            <a:off x="0" y="0"/>
            <a:ext cx="2611904" cy="685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4" name="Groupe 13">
            <a:extLst>
              <a:ext uri="{FF2B5EF4-FFF2-40B4-BE49-F238E27FC236}">
                <a16:creationId xmlns:a16="http://schemas.microsoft.com/office/drawing/2014/main" id="{329CF7C5-23DF-4A43-980C-E996D95A3B1A}"/>
              </a:ext>
            </a:extLst>
          </p:cNvPr>
          <p:cNvGrpSpPr/>
          <p:nvPr>
            <p:custDataLst>
              <p:tags r:id="rId2"/>
            </p:custDataLst>
          </p:nvPr>
        </p:nvGrpSpPr>
        <p:grpSpPr>
          <a:xfrm>
            <a:off x="466575" y="358132"/>
            <a:ext cx="2274280" cy="1768867"/>
            <a:chOff x="4121833" y="3329396"/>
            <a:chExt cx="2274280" cy="1768867"/>
          </a:xfrm>
        </p:grpSpPr>
        <p:sp>
          <p:nvSpPr>
            <p:cNvPr id="9" name="ZoneTexte 8">
              <a:extLst>
                <a:ext uri="{FF2B5EF4-FFF2-40B4-BE49-F238E27FC236}">
                  <a16:creationId xmlns:a16="http://schemas.microsoft.com/office/drawing/2014/main" id="{8576DAB3-F7BA-4AED-B126-546764A6F54A}"/>
                </a:ext>
              </a:extLst>
            </p:cNvPr>
            <p:cNvSpPr txBox="1"/>
            <p:nvPr/>
          </p:nvSpPr>
          <p:spPr>
            <a:xfrm>
              <a:off x="4300027" y="3568055"/>
              <a:ext cx="2096086" cy="132343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8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05</a:t>
              </a:r>
            </a:p>
          </p:txBody>
        </p:sp>
        <p:grpSp>
          <p:nvGrpSpPr>
            <p:cNvPr id="13" name="Groupe 12">
              <a:extLst>
                <a:ext uri="{FF2B5EF4-FFF2-40B4-BE49-F238E27FC236}">
                  <a16:creationId xmlns:a16="http://schemas.microsoft.com/office/drawing/2014/main" id="{B8F02696-2D53-4195-AEAD-F2B3437E186F}"/>
                </a:ext>
              </a:extLst>
            </p:cNvPr>
            <p:cNvGrpSpPr/>
            <p:nvPr/>
          </p:nvGrpSpPr>
          <p:grpSpPr>
            <a:xfrm>
              <a:off x="4121833" y="3329396"/>
              <a:ext cx="1772530" cy="1768867"/>
              <a:chOff x="6414867" y="3225163"/>
              <a:chExt cx="1772530" cy="1768867"/>
            </a:xfrm>
          </p:grpSpPr>
          <p:sp>
            <p:nvSpPr>
              <p:cNvPr id="10" name="Ellipse 9">
                <a:extLst>
                  <a:ext uri="{FF2B5EF4-FFF2-40B4-BE49-F238E27FC236}">
                    <a16:creationId xmlns:a16="http://schemas.microsoft.com/office/drawing/2014/main" id="{A9AF3039-5192-4619-8C54-AFD4438BCEEA}"/>
                  </a:ext>
                </a:extLst>
              </p:cNvPr>
              <p:cNvSpPr/>
              <p:nvPr/>
            </p:nvSpPr>
            <p:spPr>
              <a:xfrm>
                <a:off x="6414868" y="3319975"/>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Ellipse 10">
                <a:extLst>
                  <a:ext uri="{FF2B5EF4-FFF2-40B4-BE49-F238E27FC236}">
                    <a16:creationId xmlns:a16="http://schemas.microsoft.com/office/drawing/2014/main" id="{89678EB1-3C96-4E93-A52A-21128B4B5797}"/>
                  </a:ext>
                </a:extLst>
              </p:cNvPr>
              <p:cNvSpPr/>
              <p:nvPr/>
            </p:nvSpPr>
            <p:spPr>
              <a:xfrm>
                <a:off x="6513342" y="3288515"/>
                <a:ext cx="1674055" cy="1674055"/>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Ellipse 11">
                <a:extLst>
                  <a:ext uri="{FF2B5EF4-FFF2-40B4-BE49-F238E27FC236}">
                    <a16:creationId xmlns:a16="http://schemas.microsoft.com/office/drawing/2014/main" id="{53EF5A90-1B84-4E2B-B44F-82BCE2AF2D8E}"/>
                  </a:ext>
                </a:extLst>
              </p:cNvPr>
              <p:cNvSpPr/>
              <p:nvPr/>
            </p:nvSpPr>
            <p:spPr>
              <a:xfrm>
                <a:off x="6414867" y="3225163"/>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16" name="ZoneTexte 15">
            <a:extLst>
              <a:ext uri="{FF2B5EF4-FFF2-40B4-BE49-F238E27FC236}">
                <a16:creationId xmlns:a16="http://schemas.microsoft.com/office/drawing/2014/main" id="{FCEC8EFE-CA61-4458-81AE-6200919D5667}"/>
              </a:ext>
            </a:extLst>
          </p:cNvPr>
          <p:cNvSpPr txBox="1"/>
          <p:nvPr>
            <p:custDataLst>
              <p:tags r:id="rId3"/>
            </p:custDataLst>
          </p:nvPr>
        </p:nvSpPr>
        <p:spPr>
          <a:xfrm>
            <a:off x="-2350" y="2970717"/>
            <a:ext cx="2611904"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2800" b="1" dirty="0">
                <a:solidFill>
                  <a:prstClr val="white"/>
                </a:solidFill>
                <a:latin typeface="Arial" panose="020B0604020202020204" pitchFamily="34" charset="0"/>
                <a:cs typeface="Arial" panose="020B0604020202020204" pitchFamily="34" charset="0"/>
              </a:rPr>
              <a:t>Prochaines étapes</a:t>
            </a:r>
            <a:endParaRPr kumimoji="0" lang="fr-CA"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17" name="Image 16">
            <a:extLst>
              <a:ext uri="{FF2B5EF4-FFF2-40B4-BE49-F238E27FC236}">
                <a16:creationId xmlns:a16="http://schemas.microsoft.com/office/drawing/2014/main" id="{CDA10395-51B6-4484-931B-B616747649AA}"/>
              </a:ext>
            </a:extLst>
          </p:cNvPr>
          <p:cNvPicPr>
            <a:picLocks noChangeAspect="1"/>
          </p:cNvPicPr>
          <p:nvPr>
            <p:custDataLst>
              <p:tags r:id="rId4"/>
            </p:custDataLst>
          </p:nvPr>
        </p:nvPicPr>
        <p:blipFill rotWithShape="1">
          <a:blip r:embed="rId7" cstate="screen">
            <a:extLst>
              <a:ext uri="{28A0092B-C50C-407E-A947-70E740481C1C}">
                <a14:useLocalDpi xmlns:a14="http://schemas.microsoft.com/office/drawing/2010/main"/>
              </a:ext>
            </a:extLst>
          </a:blip>
          <a:srcRect/>
          <a:stretch/>
        </p:blipFill>
        <p:spPr>
          <a:xfrm>
            <a:off x="4334786" y="687385"/>
            <a:ext cx="4923079" cy="5156462"/>
          </a:xfrm>
          <a:prstGeom prst="rect">
            <a:avLst/>
          </a:prstGeom>
        </p:spPr>
      </p:pic>
      <p:pic>
        <p:nvPicPr>
          <p:cNvPr id="6" name="Image 5">
            <a:extLst>
              <a:ext uri="{FF2B5EF4-FFF2-40B4-BE49-F238E27FC236}">
                <a16:creationId xmlns:a16="http://schemas.microsoft.com/office/drawing/2014/main" id="{42380435-3D9C-76B5-25BD-B8543611357D}"/>
              </a:ext>
            </a:extLst>
          </p:cNvPr>
          <p:cNvPicPr>
            <a:picLocks noChangeAspect="1"/>
          </p:cNvPicPr>
          <p:nvPr>
            <p:custDataLst>
              <p:tags r:id="rId5"/>
            </p:custDataLst>
          </p:nvPr>
        </p:nvPicPr>
        <p:blipFill rotWithShape="1">
          <a:blip r:embed="rId7" cstate="screen">
            <a:extLst>
              <a:ext uri="{28A0092B-C50C-407E-A947-70E740481C1C}">
                <a14:useLocalDpi xmlns:a14="http://schemas.microsoft.com/office/drawing/2010/main"/>
              </a:ext>
            </a:extLst>
          </a:blip>
          <a:srcRect l="8559" t="59045" r="42878" b="36610"/>
          <a:stretch>
            <a:fillRect/>
          </a:stretch>
        </p:blipFill>
        <p:spPr>
          <a:xfrm>
            <a:off x="5575300" y="3734127"/>
            <a:ext cx="2390775" cy="224039"/>
          </a:xfrm>
          <a:prstGeom prst="rect">
            <a:avLst/>
          </a:prstGeom>
        </p:spPr>
      </p:pic>
      <p:sp>
        <p:nvSpPr>
          <p:cNvPr id="8" name="Rectangle 7">
            <a:extLst>
              <a:ext uri="{FF2B5EF4-FFF2-40B4-BE49-F238E27FC236}">
                <a16:creationId xmlns:a16="http://schemas.microsoft.com/office/drawing/2014/main" id="{FBEF1718-FC24-8555-A7BE-9A2CA9482373}"/>
              </a:ext>
            </a:extLst>
          </p:cNvPr>
          <p:cNvSpPr/>
          <p:nvPr/>
        </p:nvSpPr>
        <p:spPr>
          <a:xfrm>
            <a:off x="7966075" y="3629025"/>
            <a:ext cx="1120775" cy="3746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8" name="Rectangle 17">
            <a:extLst>
              <a:ext uri="{FF2B5EF4-FFF2-40B4-BE49-F238E27FC236}">
                <a16:creationId xmlns:a16="http://schemas.microsoft.com/office/drawing/2014/main" id="{917B3366-7276-D83F-416B-45E28A68D8E0}"/>
              </a:ext>
            </a:extLst>
          </p:cNvPr>
          <p:cNvSpPr/>
          <p:nvPr/>
        </p:nvSpPr>
        <p:spPr>
          <a:xfrm>
            <a:off x="4543425" y="3629025"/>
            <a:ext cx="1031875" cy="3746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9" name="Flèche : droite 18">
            <a:extLst>
              <a:ext uri="{FF2B5EF4-FFF2-40B4-BE49-F238E27FC236}">
                <a16:creationId xmlns:a16="http://schemas.microsoft.com/office/drawing/2014/main" id="{02E329D1-FEE7-D8BD-C306-28A39CE63C2C}"/>
              </a:ext>
            </a:extLst>
          </p:cNvPr>
          <p:cNvSpPr/>
          <p:nvPr/>
        </p:nvSpPr>
        <p:spPr>
          <a:xfrm rot="10800000">
            <a:off x="8276166" y="3773917"/>
            <a:ext cx="1443567" cy="144457"/>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37576753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E5F6903-95AB-46F2-8438-55D3074D36AD}"/>
              </a:ext>
            </a:extLst>
          </p:cNvPr>
          <p:cNvSpPr/>
          <p:nvPr>
            <p:custDataLst>
              <p:tags r:id="rId1"/>
            </p:custDataLst>
          </p:nvPr>
        </p:nvSpPr>
        <p:spPr>
          <a:xfrm>
            <a:off x="0" y="0"/>
            <a:ext cx="2611904" cy="685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4" name="Groupe 13">
            <a:extLst>
              <a:ext uri="{FF2B5EF4-FFF2-40B4-BE49-F238E27FC236}">
                <a16:creationId xmlns:a16="http://schemas.microsoft.com/office/drawing/2014/main" id="{329CF7C5-23DF-4A43-980C-E996D95A3B1A}"/>
              </a:ext>
            </a:extLst>
          </p:cNvPr>
          <p:cNvGrpSpPr/>
          <p:nvPr>
            <p:custDataLst>
              <p:tags r:id="rId2"/>
            </p:custDataLst>
          </p:nvPr>
        </p:nvGrpSpPr>
        <p:grpSpPr>
          <a:xfrm>
            <a:off x="466575" y="358132"/>
            <a:ext cx="2274280" cy="1768867"/>
            <a:chOff x="4121833" y="3329396"/>
            <a:chExt cx="2274280" cy="1768867"/>
          </a:xfrm>
        </p:grpSpPr>
        <p:sp>
          <p:nvSpPr>
            <p:cNvPr id="9" name="ZoneTexte 8">
              <a:extLst>
                <a:ext uri="{FF2B5EF4-FFF2-40B4-BE49-F238E27FC236}">
                  <a16:creationId xmlns:a16="http://schemas.microsoft.com/office/drawing/2014/main" id="{8576DAB3-F7BA-4AED-B126-546764A6F54A}"/>
                </a:ext>
              </a:extLst>
            </p:cNvPr>
            <p:cNvSpPr txBox="1"/>
            <p:nvPr/>
          </p:nvSpPr>
          <p:spPr>
            <a:xfrm>
              <a:off x="4300027" y="3568055"/>
              <a:ext cx="2096086" cy="132343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8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05</a:t>
              </a:r>
            </a:p>
          </p:txBody>
        </p:sp>
        <p:grpSp>
          <p:nvGrpSpPr>
            <p:cNvPr id="13" name="Groupe 12">
              <a:extLst>
                <a:ext uri="{FF2B5EF4-FFF2-40B4-BE49-F238E27FC236}">
                  <a16:creationId xmlns:a16="http://schemas.microsoft.com/office/drawing/2014/main" id="{B8F02696-2D53-4195-AEAD-F2B3437E186F}"/>
                </a:ext>
              </a:extLst>
            </p:cNvPr>
            <p:cNvGrpSpPr/>
            <p:nvPr/>
          </p:nvGrpSpPr>
          <p:grpSpPr>
            <a:xfrm>
              <a:off x="4121833" y="3329396"/>
              <a:ext cx="1772530" cy="1768867"/>
              <a:chOff x="6414867" y="3225163"/>
              <a:chExt cx="1772530" cy="1768867"/>
            </a:xfrm>
          </p:grpSpPr>
          <p:sp>
            <p:nvSpPr>
              <p:cNvPr id="10" name="Ellipse 9">
                <a:extLst>
                  <a:ext uri="{FF2B5EF4-FFF2-40B4-BE49-F238E27FC236}">
                    <a16:creationId xmlns:a16="http://schemas.microsoft.com/office/drawing/2014/main" id="{A9AF3039-5192-4619-8C54-AFD4438BCEEA}"/>
                  </a:ext>
                </a:extLst>
              </p:cNvPr>
              <p:cNvSpPr/>
              <p:nvPr/>
            </p:nvSpPr>
            <p:spPr>
              <a:xfrm>
                <a:off x="6414868" y="3319975"/>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Ellipse 10">
                <a:extLst>
                  <a:ext uri="{FF2B5EF4-FFF2-40B4-BE49-F238E27FC236}">
                    <a16:creationId xmlns:a16="http://schemas.microsoft.com/office/drawing/2014/main" id="{89678EB1-3C96-4E93-A52A-21128B4B5797}"/>
                  </a:ext>
                </a:extLst>
              </p:cNvPr>
              <p:cNvSpPr/>
              <p:nvPr/>
            </p:nvSpPr>
            <p:spPr>
              <a:xfrm>
                <a:off x="6513342" y="3288515"/>
                <a:ext cx="1674055" cy="1674055"/>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Ellipse 11">
                <a:extLst>
                  <a:ext uri="{FF2B5EF4-FFF2-40B4-BE49-F238E27FC236}">
                    <a16:creationId xmlns:a16="http://schemas.microsoft.com/office/drawing/2014/main" id="{53EF5A90-1B84-4E2B-B44F-82BCE2AF2D8E}"/>
                  </a:ext>
                </a:extLst>
              </p:cNvPr>
              <p:cNvSpPr/>
              <p:nvPr/>
            </p:nvSpPr>
            <p:spPr>
              <a:xfrm>
                <a:off x="6414867" y="3225163"/>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3" name="ZoneTexte 2">
            <a:extLst>
              <a:ext uri="{FF2B5EF4-FFF2-40B4-BE49-F238E27FC236}">
                <a16:creationId xmlns:a16="http://schemas.microsoft.com/office/drawing/2014/main" id="{DE131698-B287-4FF7-ADF8-F77047FE0504}"/>
              </a:ext>
            </a:extLst>
          </p:cNvPr>
          <p:cNvSpPr txBox="1"/>
          <p:nvPr>
            <p:custDataLst>
              <p:tags r:id="rId3"/>
            </p:custDataLst>
          </p:nvPr>
        </p:nvSpPr>
        <p:spPr>
          <a:xfrm>
            <a:off x="4108469" y="879595"/>
            <a:ext cx="6781800" cy="6247864"/>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fr-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L’approbation référendaire est un mécanisme qui donne aux citoyens concernés un pouvoir décisionnel sur certains projets de règlement d’urbanisme adoptés par le conseil municipal</a:t>
            </a:r>
          </a:p>
          <a:p>
            <a:pPr marL="285750" marR="0" lvl="0" indent="-285750" algn="l" defTabSz="9144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fr-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En vertu de la </a:t>
            </a:r>
            <a:r>
              <a:rPr kumimoji="0" lang="fr-CA" sz="1800" b="0" i="1"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Loi sur l’aménagement et l’urbanisme </a:t>
            </a:r>
            <a:r>
              <a:rPr kumimoji="0" lang="fr-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(LAU), certains objets </a:t>
            </a:r>
            <a:r>
              <a:rPr lang="fr-CA" dirty="0">
                <a:solidFill>
                  <a:prstClr val="black"/>
                </a:solidFill>
                <a:latin typeface="Arial" panose="020B0604020202020204" pitchFamily="34" charset="0"/>
                <a:cs typeface="Arial" panose="020B0604020202020204" pitchFamily="34" charset="0"/>
              </a:rPr>
              <a:t>de la résolution du PPCMOI </a:t>
            </a:r>
            <a:r>
              <a:rPr kumimoji="0" lang="fr-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sont susceptibles d’approbation référendaire</a:t>
            </a:r>
          </a:p>
          <a:p>
            <a:pPr marL="285750" marR="0" lvl="0" indent="-285750" algn="l" defTabSz="914400" rtl="0" eaLnBrk="1" fontAlgn="base" latinLnBrk="0" hangingPunct="1">
              <a:lnSpc>
                <a:spcPct val="100000"/>
              </a:lnSpc>
              <a:spcBef>
                <a:spcPts val="0"/>
              </a:spcBef>
              <a:spcAft>
                <a:spcPts val="0"/>
              </a:spcAft>
              <a:buClrTx/>
              <a:buSzTx/>
              <a:buFont typeface="Wingdings" panose="05000000000000000000" pitchFamily="2" charset="2"/>
              <a:buChar char="§"/>
              <a:tabLst/>
              <a:defRPr/>
            </a:pPr>
            <a:r>
              <a:rPr kumimoji="0" lang="fr-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 processus d’approbation référendaire comprend trois étapes (explication en détail sur la diapositive suivante) :</a:t>
            </a:r>
          </a:p>
          <a:p>
            <a:pPr marL="800100" marR="0" lvl="1" indent="-342900" algn="l" defTabSz="914400" rtl="0" eaLnBrk="1" fontAlgn="base" latinLnBrk="0" hangingPunct="1">
              <a:lnSpc>
                <a:spcPct val="100000"/>
              </a:lnSpc>
              <a:spcBef>
                <a:spcPts val="0"/>
              </a:spcBef>
              <a:spcAft>
                <a:spcPts val="0"/>
              </a:spcAft>
              <a:buClrTx/>
              <a:buSzTx/>
              <a:buFont typeface="+mj-lt"/>
              <a:buAutoNum type="arabicPeriod"/>
              <a:tabLst/>
              <a:defRPr/>
            </a:pPr>
            <a:r>
              <a:rPr kumimoji="0" lang="fr-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demande de participation à un référendum</a:t>
            </a:r>
          </a:p>
          <a:p>
            <a:pPr marL="800100" marR="0" lvl="1" indent="-342900" algn="l" defTabSz="914400" rtl="0" eaLnBrk="1" fontAlgn="base" latinLnBrk="0" hangingPunct="1">
              <a:lnSpc>
                <a:spcPct val="100000"/>
              </a:lnSpc>
              <a:spcBef>
                <a:spcPts val="0"/>
              </a:spcBef>
              <a:spcAft>
                <a:spcPts val="0"/>
              </a:spcAft>
              <a:buClrTx/>
              <a:buSzTx/>
              <a:buFont typeface="+mj-lt"/>
              <a:buAutoNum type="arabicPeriod"/>
              <a:tabLst/>
              <a:defRPr/>
            </a:pPr>
            <a:r>
              <a:rPr kumimoji="0" lang="fr-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la tenue du registre</a:t>
            </a:r>
          </a:p>
          <a:p>
            <a:pPr marL="800100" marR="0" lvl="1" indent="-342900" algn="l" defTabSz="914400" rtl="0" eaLnBrk="1" fontAlgn="base" latinLnBrk="0" hangingPunct="1">
              <a:lnSpc>
                <a:spcPct val="100000"/>
              </a:lnSpc>
              <a:spcBef>
                <a:spcPts val="0"/>
              </a:spcBef>
              <a:spcAft>
                <a:spcPts val="0"/>
              </a:spcAft>
              <a:buClrTx/>
              <a:buSzTx/>
              <a:buFont typeface="+mj-lt"/>
              <a:buAutoNum type="arabicPeriod"/>
              <a:tabLst/>
              <a:defRPr/>
            </a:pPr>
            <a:r>
              <a:rPr kumimoji="0" lang="fr-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 scrutin référendaire</a:t>
            </a:r>
          </a:p>
          <a:p>
            <a:pPr marL="457200" marR="0" lvl="1" indent="0" algn="l" defTabSz="914400" rtl="0" eaLnBrk="1" fontAlgn="base"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fr-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Chaque disposition susceptible d’approbation référendaire doit faire l’objet d’une demande de référendum distincte</a:t>
            </a:r>
          </a:p>
          <a:p>
            <a:pPr marL="285750" marR="0" lvl="0" indent="-285750" algn="l" defTabSz="914400" rtl="0" eaLnBrk="1" fontAlgn="auto" latinLnBrk="0" hangingPunct="1">
              <a:lnSpc>
                <a:spcPct val="100000"/>
              </a:lnSpc>
              <a:spcBef>
                <a:spcPts val="0"/>
              </a:spcBef>
              <a:spcAft>
                <a:spcPts val="1200"/>
              </a:spcAft>
              <a:buClrTx/>
              <a:buSzTx/>
              <a:buFont typeface="Wingdings" panose="05000000000000000000" pitchFamily="2" charset="2"/>
              <a:buChar char="§"/>
              <a:tabLst/>
              <a:defRPr/>
            </a:pPr>
            <a:r>
              <a:rPr kumimoji="0" lang="fr-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Les articles susceptibles d’approbation référendaire sont identifiés à la présente présentation au moyen d’un astérisque rouge « </a:t>
            </a:r>
            <a:r>
              <a:rPr kumimoji="0" lang="fr-CA" sz="1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t>
            </a:r>
            <a:r>
              <a:rPr kumimoji="0" lang="fr-CA"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 </a:t>
            </a:r>
            <a:endParaRPr kumimoji="0" lang="fr-CA"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CA"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CA"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Char char="§"/>
              <a:tabLst/>
              <a:defRPr/>
            </a:pPr>
            <a:endParaRPr kumimoji="0" lang="fr-CA"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ZoneTexte 18">
            <a:extLst>
              <a:ext uri="{FF2B5EF4-FFF2-40B4-BE49-F238E27FC236}">
                <a16:creationId xmlns:a16="http://schemas.microsoft.com/office/drawing/2014/main" id="{736DA1F8-13AB-42C4-AD70-2C7E7D729B25}"/>
              </a:ext>
            </a:extLst>
          </p:cNvPr>
          <p:cNvSpPr txBox="1"/>
          <p:nvPr>
            <p:custDataLst>
              <p:tags r:id="rId4"/>
            </p:custDataLst>
          </p:nvPr>
        </p:nvSpPr>
        <p:spPr>
          <a:xfrm>
            <a:off x="-2350" y="2970717"/>
            <a:ext cx="2611904" cy="224676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CA"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Approbation des personnes habiles à voter</a:t>
            </a:r>
          </a:p>
        </p:txBody>
      </p:sp>
    </p:spTree>
    <p:extLst>
      <p:ext uri="{BB962C8B-B14F-4D97-AF65-F5344CB8AC3E}">
        <p14:creationId xmlns:p14="http://schemas.microsoft.com/office/powerpoint/2010/main" val="20107663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E5F6903-95AB-46F2-8438-55D3074D36AD}"/>
              </a:ext>
            </a:extLst>
          </p:cNvPr>
          <p:cNvSpPr/>
          <p:nvPr>
            <p:custDataLst>
              <p:tags r:id="rId1"/>
            </p:custDataLst>
          </p:nvPr>
        </p:nvSpPr>
        <p:spPr>
          <a:xfrm>
            <a:off x="0" y="0"/>
            <a:ext cx="2611904" cy="685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4" name="Groupe 13">
            <a:extLst>
              <a:ext uri="{FF2B5EF4-FFF2-40B4-BE49-F238E27FC236}">
                <a16:creationId xmlns:a16="http://schemas.microsoft.com/office/drawing/2014/main" id="{329CF7C5-23DF-4A43-980C-E996D95A3B1A}"/>
              </a:ext>
            </a:extLst>
          </p:cNvPr>
          <p:cNvGrpSpPr/>
          <p:nvPr>
            <p:custDataLst>
              <p:tags r:id="rId2"/>
            </p:custDataLst>
          </p:nvPr>
        </p:nvGrpSpPr>
        <p:grpSpPr>
          <a:xfrm>
            <a:off x="466575" y="358132"/>
            <a:ext cx="2274280" cy="1768867"/>
            <a:chOff x="4121833" y="3329396"/>
            <a:chExt cx="2274280" cy="1768867"/>
          </a:xfrm>
        </p:grpSpPr>
        <p:sp>
          <p:nvSpPr>
            <p:cNvPr id="9" name="ZoneTexte 8">
              <a:extLst>
                <a:ext uri="{FF2B5EF4-FFF2-40B4-BE49-F238E27FC236}">
                  <a16:creationId xmlns:a16="http://schemas.microsoft.com/office/drawing/2014/main" id="{8576DAB3-F7BA-4AED-B126-546764A6F54A}"/>
                </a:ext>
              </a:extLst>
            </p:cNvPr>
            <p:cNvSpPr txBox="1"/>
            <p:nvPr/>
          </p:nvSpPr>
          <p:spPr>
            <a:xfrm>
              <a:off x="4300027" y="3568055"/>
              <a:ext cx="2096086" cy="132343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8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05</a:t>
              </a:r>
            </a:p>
          </p:txBody>
        </p:sp>
        <p:grpSp>
          <p:nvGrpSpPr>
            <p:cNvPr id="13" name="Groupe 12">
              <a:extLst>
                <a:ext uri="{FF2B5EF4-FFF2-40B4-BE49-F238E27FC236}">
                  <a16:creationId xmlns:a16="http://schemas.microsoft.com/office/drawing/2014/main" id="{B8F02696-2D53-4195-AEAD-F2B3437E186F}"/>
                </a:ext>
              </a:extLst>
            </p:cNvPr>
            <p:cNvGrpSpPr/>
            <p:nvPr/>
          </p:nvGrpSpPr>
          <p:grpSpPr>
            <a:xfrm>
              <a:off x="4121833" y="3329396"/>
              <a:ext cx="1772530" cy="1768867"/>
              <a:chOff x="6414867" y="3225163"/>
              <a:chExt cx="1772530" cy="1768867"/>
            </a:xfrm>
          </p:grpSpPr>
          <p:sp>
            <p:nvSpPr>
              <p:cNvPr id="10" name="Ellipse 9">
                <a:extLst>
                  <a:ext uri="{FF2B5EF4-FFF2-40B4-BE49-F238E27FC236}">
                    <a16:creationId xmlns:a16="http://schemas.microsoft.com/office/drawing/2014/main" id="{A9AF3039-5192-4619-8C54-AFD4438BCEEA}"/>
                  </a:ext>
                </a:extLst>
              </p:cNvPr>
              <p:cNvSpPr/>
              <p:nvPr/>
            </p:nvSpPr>
            <p:spPr>
              <a:xfrm>
                <a:off x="6414868" y="3319975"/>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Ellipse 10">
                <a:extLst>
                  <a:ext uri="{FF2B5EF4-FFF2-40B4-BE49-F238E27FC236}">
                    <a16:creationId xmlns:a16="http://schemas.microsoft.com/office/drawing/2014/main" id="{89678EB1-3C96-4E93-A52A-21128B4B5797}"/>
                  </a:ext>
                </a:extLst>
              </p:cNvPr>
              <p:cNvSpPr/>
              <p:nvPr/>
            </p:nvSpPr>
            <p:spPr>
              <a:xfrm>
                <a:off x="6513342" y="3288515"/>
                <a:ext cx="1674055" cy="1674055"/>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Ellipse 11">
                <a:extLst>
                  <a:ext uri="{FF2B5EF4-FFF2-40B4-BE49-F238E27FC236}">
                    <a16:creationId xmlns:a16="http://schemas.microsoft.com/office/drawing/2014/main" id="{53EF5A90-1B84-4E2B-B44F-82BCE2AF2D8E}"/>
                  </a:ext>
                </a:extLst>
              </p:cNvPr>
              <p:cNvSpPr/>
              <p:nvPr/>
            </p:nvSpPr>
            <p:spPr>
              <a:xfrm>
                <a:off x="6414867" y="3225163"/>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16" name="ZoneTexte 15">
            <a:extLst>
              <a:ext uri="{FF2B5EF4-FFF2-40B4-BE49-F238E27FC236}">
                <a16:creationId xmlns:a16="http://schemas.microsoft.com/office/drawing/2014/main" id="{FCEC8EFE-CA61-4458-81AE-6200919D5667}"/>
              </a:ext>
            </a:extLst>
          </p:cNvPr>
          <p:cNvSpPr txBox="1"/>
          <p:nvPr>
            <p:custDataLst>
              <p:tags r:id="rId3"/>
            </p:custDataLst>
          </p:nvPr>
        </p:nvSpPr>
        <p:spPr>
          <a:xfrm>
            <a:off x="-2350" y="2970717"/>
            <a:ext cx="2611904" cy="181588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2800" b="1" dirty="0">
                <a:solidFill>
                  <a:prstClr val="white"/>
                </a:solidFill>
                <a:latin typeface="Arial" panose="020B0604020202020204" pitchFamily="34" charset="0"/>
                <a:cs typeface="Arial" panose="020B0604020202020204" pitchFamily="34" charset="0"/>
              </a:rPr>
              <a:t>Demande d’</a:t>
            </a:r>
            <a:r>
              <a:rPr lang="fr-CA" sz="2800" b="1" dirty="0" err="1">
                <a:solidFill>
                  <a:prstClr val="white"/>
                </a:solidFill>
                <a:latin typeface="Arial" panose="020B0604020202020204" pitchFamily="34" charset="0"/>
                <a:cs typeface="Arial" panose="020B0604020202020204" pitchFamily="34" charset="0"/>
              </a:rPr>
              <a:t>approbationréférendaire</a:t>
            </a:r>
            <a:endParaRPr lang="fr-CA" sz="2800" b="1" dirty="0">
              <a:solidFill>
                <a:prstClr val="white"/>
              </a:solidFill>
              <a:latin typeface="Arial" panose="020B0604020202020204" pitchFamily="34" charset="0"/>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fr-CA" sz="2800" b="1" dirty="0">
                <a:solidFill>
                  <a:prstClr val="white"/>
                </a:solidFill>
                <a:latin typeface="Arial" panose="020B0604020202020204" pitchFamily="34" charset="0"/>
                <a:cs typeface="Arial" panose="020B0604020202020204" pitchFamily="34" charset="0"/>
              </a:rPr>
              <a:t>Validité</a:t>
            </a:r>
            <a:endParaRPr kumimoji="0" lang="fr-CA"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9" name="ZoneTexte 48">
            <a:extLst>
              <a:ext uri="{FF2B5EF4-FFF2-40B4-BE49-F238E27FC236}">
                <a16:creationId xmlns:a16="http://schemas.microsoft.com/office/drawing/2014/main" id="{73078CED-AE7D-4EA4-8BD7-03566751F713}"/>
              </a:ext>
            </a:extLst>
          </p:cNvPr>
          <p:cNvSpPr txBox="1"/>
          <p:nvPr>
            <p:custDataLst>
              <p:tags r:id="rId4"/>
            </p:custDataLst>
          </p:nvPr>
        </p:nvSpPr>
        <p:spPr>
          <a:xfrm>
            <a:off x="3249706" y="2126999"/>
            <a:ext cx="8475718" cy="3877985"/>
          </a:xfrm>
          <a:prstGeom prst="rect">
            <a:avLst/>
          </a:prstGeom>
          <a:noFill/>
        </p:spPr>
        <p:txBody>
          <a:bodyPr wrap="square" rtlCol="0">
            <a:spAutoFit/>
          </a:bodyPr>
          <a:lstStyle/>
          <a:p>
            <a:pPr lvl="0"/>
            <a:r>
              <a:rPr lang="fr-CA" dirty="0">
                <a:latin typeface="Arial" panose="020B0604020202020204" pitchFamily="34" charset="0"/>
                <a:cs typeface="Arial" panose="020B0604020202020204" pitchFamily="34" charset="0"/>
              </a:rPr>
              <a:t>POUR ÊTRE VALIDE, TOUTE DEMANDE DOIT : </a:t>
            </a:r>
            <a:br>
              <a:rPr lang="fr-CA" dirty="0">
                <a:latin typeface="Arial" panose="020B0604020202020204" pitchFamily="34" charset="0"/>
                <a:cs typeface="Arial" panose="020B0604020202020204" pitchFamily="34" charset="0"/>
              </a:rPr>
            </a:br>
            <a:endParaRPr lang="fr-CA" dirty="0">
              <a:latin typeface="Arial" panose="020B0604020202020204" pitchFamily="34" charset="0"/>
              <a:cs typeface="Arial" panose="020B0604020202020204" pitchFamily="34" charset="0"/>
            </a:endParaRPr>
          </a:p>
          <a:p>
            <a:pPr lvl="0">
              <a:spcAft>
                <a:spcPts val="1200"/>
              </a:spcAft>
              <a:buFont typeface="Wingdings" panose="05000000000000000000" pitchFamily="2" charset="2"/>
              <a:buChar char="§"/>
            </a:pPr>
            <a:r>
              <a:rPr lang="fr-CA" dirty="0">
                <a:latin typeface="Arial" panose="020B0604020202020204" pitchFamily="34" charset="0"/>
                <a:cs typeface="Arial" panose="020B0604020202020204" pitchFamily="34" charset="0"/>
              </a:rPr>
              <a:t>Indiquer clairement la disposition qui en fait l’objet et la zone d’où elle provient; et le cas échéant, mentionner la zone à l’égard de laquelle la demande est faite;</a:t>
            </a:r>
          </a:p>
          <a:p>
            <a:pPr lvl="0">
              <a:spcAft>
                <a:spcPts val="1200"/>
              </a:spcAft>
              <a:buFont typeface="Wingdings" panose="05000000000000000000" pitchFamily="2" charset="2"/>
              <a:buChar char="§"/>
            </a:pPr>
            <a:r>
              <a:rPr lang="fr-CA" dirty="0">
                <a:latin typeface="Arial" panose="020B0604020202020204" pitchFamily="34" charset="0"/>
                <a:cs typeface="Arial" panose="020B0604020202020204" pitchFamily="34" charset="0"/>
              </a:rPr>
              <a:t>Être reçue au bureau de la municipalité au plus tard le huitième jour suivant la publication de l’avis</a:t>
            </a:r>
          </a:p>
          <a:p>
            <a:pPr lvl="0">
              <a:spcAft>
                <a:spcPts val="1200"/>
              </a:spcAft>
              <a:buFont typeface="Wingdings" panose="05000000000000000000" pitchFamily="2" charset="2"/>
              <a:buChar char="§"/>
            </a:pPr>
            <a:r>
              <a:rPr lang="fr-CA" dirty="0">
                <a:latin typeface="Arial" panose="020B0604020202020204" pitchFamily="34" charset="0"/>
                <a:cs typeface="Arial" panose="020B0604020202020204" pitchFamily="34" charset="0"/>
              </a:rPr>
              <a:t>Être signée par au moins 12 personnes intéressées de la zone d’où elle provient ou par au moins la majorité d’entre elles si le nombre de personnes intéressées dans la zone n’excède pas 21. </a:t>
            </a:r>
            <a:endParaRPr lang="fr-CA" dirty="0"/>
          </a:p>
          <a:p>
            <a:pPr>
              <a:buFont typeface="Wingdings" panose="05000000000000000000" pitchFamily="2" charset="2"/>
              <a:buChar char="§"/>
            </a:pPr>
            <a:endParaRPr lang="fr-CA" dirty="0"/>
          </a:p>
          <a:p>
            <a:pPr>
              <a:buFont typeface="Wingdings" panose="05000000000000000000" pitchFamily="2" charset="2"/>
              <a:buChar char="§"/>
            </a:pPr>
            <a:endParaRPr lang="fr-CA" dirty="0"/>
          </a:p>
          <a:p>
            <a:pPr lvl="0">
              <a:buFont typeface="Wingdings" panose="05000000000000000000" pitchFamily="2" charset="2"/>
              <a:buChar char="§"/>
            </a:pPr>
            <a:endParaRPr lang="fr-CA" dirty="0"/>
          </a:p>
        </p:txBody>
      </p:sp>
    </p:spTree>
    <p:extLst>
      <p:ext uri="{BB962C8B-B14F-4D97-AF65-F5344CB8AC3E}">
        <p14:creationId xmlns:p14="http://schemas.microsoft.com/office/powerpoint/2010/main" val="29820500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E5F6903-95AB-46F2-8438-55D3074D36AD}"/>
              </a:ext>
            </a:extLst>
          </p:cNvPr>
          <p:cNvSpPr/>
          <p:nvPr>
            <p:custDataLst>
              <p:tags r:id="rId1"/>
            </p:custDataLst>
          </p:nvPr>
        </p:nvSpPr>
        <p:spPr>
          <a:xfrm>
            <a:off x="0" y="0"/>
            <a:ext cx="2611904" cy="6858000"/>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14" name="Groupe 13">
            <a:extLst>
              <a:ext uri="{FF2B5EF4-FFF2-40B4-BE49-F238E27FC236}">
                <a16:creationId xmlns:a16="http://schemas.microsoft.com/office/drawing/2014/main" id="{329CF7C5-23DF-4A43-980C-E996D95A3B1A}"/>
              </a:ext>
            </a:extLst>
          </p:cNvPr>
          <p:cNvGrpSpPr/>
          <p:nvPr>
            <p:custDataLst>
              <p:tags r:id="rId2"/>
            </p:custDataLst>
          </p:nvPr>
        </p:nvGrpSpPr>
        <p:grpSpPr>
          <a:xfrm>
            <a:off x="466575" y="358132"/>
            <a:ext cx="2274280" cy="1768867"/>
            <a:chOff x="4121833" y="3329396"/>
            <a:chExt cx="2274280" cy="1768867"/>
          </a:xfrm>
        </p:grpSpPr>
        <p:sp>
          <p:nvSpPr>
            <p:cNvPr id="9" name="ZoneTexte 8">
              <a:extLst>
                <a:ext uri="{FF2B5EF4-FFF2-40B4-BE49-F238E27FC236}">
                  <a16:creationId xmlns:a16="http://schemas.microsoft.com/office/drawing/2014/main" id="{8576DAB3-F7BA-4AED-B126-546764A6F54A}"/>
                </a:ext>
              </a:extLst>
            </p:cNvPr>
            <p:cNvSpPr txBox="1"/>
            <p:nvPr/>
          </p:nvSpPr>
          <p:spPr>
            <a:xfrm>
              <a:off x="4300027" y="3568055"/>
              <a:ext cx="2096086" cy="1323439"/>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CA" sz="8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05</a:t>
              </a:r>
            </a:p>
          </p:txBody>
        </p:sp>
        <p:grpSp>
          <p:nvGrpSpPr>
            <p:cNvPr id="13" name="Groupe 12">
              <a:extLst>
                <a:ext uri="{FF2B5EF4-FFF2-40B4-BE49-F238E27FC236}">
                  <a16:creationId xmlns:a16="http://schemas.microsoft.com/office/drawing/2014/main" id="{B8F02696-2D53-4195-AEAD-F2B3437E186F}"/>
                </a:ext>
              </a:extLst>
            </p:cNvPr>
            <p:cNvGrpSpPr/>
            <p:nvPr/>
          </p:nvGrpSpPr>
          <p:grpSpPr>
            <a:xfrm>
              <a:off x="4121833" y="3329396"/>
              <a:ext cx="1772530" cy="1768867"/>
              <a:chOff x="6414867" y="3225163"/>
              <a:chExt cx="1772530" cy="1768867"/>
            </a:xfrm>
          </p:grpSpPr>
          <p:sp>
            <p:nvSpPr>
              <p:cNvPr id="10" name="Ellipse 9">
                <a:extLst>
                  <a:ext uri="{FF2B5EF4-FFF2-40B4-BE49-F238E27FC236}">
                    <a16:creationId xmlns:a16="http://schemas.microsoft.com/office/drawing/2014/main" id="{A9AF3039-5192-4619-8C54-AFD4438BCEEA}"/>
                  </a:ext>
                </a:extLst>
              </p:cNvPr>
              <p:cNvSpPr/>
              <p:nvPr/>
            </p:nvSpPr>
            <p:spPr>
              <a:xfrm>
                <a:off x="6414868" y="3319975"/>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Ellipse 10">
                <a:extLst>
                  <a:ext uri="{FF2B5EF4-FFF2-40B4-BE49-F238E27FC236}">
                    <a16:creationId xmlns:a16="http://schemas.microsoft.com/office/drawing/2014/main" id="{89678EB1-3C96-4E93-A52A-21128B4B5797}"/>
                  </a:ext>
                </a:extLst>
              </p:cNvPr>
              <p:cNvSpPr/>
              <p:nvPr/>
            </p:nvSpPr>
            <p:spPr>
              <a:xfrm>
                <a:off x="6513342" y="3288515"/>
                <a:ext cx="1674055" cy="1674055"/>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Ellipse 11">
                <a:extLst>
                  <a:ext uri="{FF2B5EF4-FFF2-40B4-BE49-F238E27FC236}">
                    <a16:creationId xmlns:a16="http://schemas.microsoft.com/office/drawing/2014/main" id="{53EF5A90-1B84-4E2B-B44F-82BCE2AF2D8E}"/>
                  </a:ext>
                </a:extLst>
              </p:cNvPr>
              <p:cNvSpPr/>
              <p:nvPr/>
            </p:nvSpPr>
            <p:spPr>
              <a:xfrm>
                <a:off x="6414867" y="3225163"/>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CA"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sp>
        <p:nvSpPr>
          <p:cNvPr id="16" name="ZoneTexte 15">
            <a:extLst>
              <a:ext uri="{FF2B5EF4-FFF2-40B4-BE49-F238E27FC236}">
                <a16:creationId xmlns:a16="http://schemas.microsoft.com/office/drawing/2014/main" id="{FCEC8EFE-CA61-4458-81AE-6200919D5667}"/>
              </a:ext>
            </a:extLst>
          </p:cNvPr>
          <p:cNvSpPr txBox="1"/>
          <p:nvPr>
            <p:custDataLst>
              <p:tags r:id="rId3"/>
            </p:custDataLst>
          </p:nvPr>
        </p:nvSpPr>
        <p:spPr>
          <a:xfrm>
            <a:off x="-2350" y="2970717"/>
            <a:ext cx="2611904" cy="13849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CA" sz="2800" b="1" dirty="0">
                <a:solidFill>
                  <a:prstClr val="white"/>
                </a:solidFill>
                <a:latin typeface="Arial" panose="020B0604020202020204" pitchFamily="34" charset="0"/>
                <a:cs typeface="Arial" panose="020B0604020202020204" pitchFamily="34" charset="0"/>
              </a:rPr>
              <a:t>Personnes habiles à voter</a:t>
            </a:r>
            <a:endParaRPr kumimoji="0" lang="fr-CA" sz="28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9" name="ZoneTexte 48">
            <a:extLst>
              <a:ext uri="{FF2B5EF4-FFF2-40B4-BE49-F238E27FC236}">
                <a16:creationId xmlns:a16="http://schemas.microsoft.com/office/drawing/2014/main" id="{73078CED-AE7D-4EA4-8BD7-03566751F713}"/>
              </a:ext>
            </a:extLst>
          </p:cNvPr>
          <p:cNvSpPr txBox="1"/>
          <p:nvPr>
            <p:custDataLst>
              <p:tags r:id="rId4"/>
            </p:custDataLst>
          </p:nvPr>
        </p:nvSpPr>
        <p:spPr>
          <a:xfrm>
            <a:off x="3151232" y="925729"/>
            <a:ext cx="8475718" cy="6124754"/>
          </a:xfrm>
          <a:prstGeom prst="rect">
            <a:avLst/>
          </a:prstGeom>
          <a:noFill/>
        </p:spPr>
        <p:txBody>
          <a:bodyPr wrap="square" rtlCol="0">
            <a:spAutoFit/>
          </a:bodyPr>
          <a:lstStyle/>
          <a:p>
            <a:pPr lvl="0"/>
            <a:r>
              <a:rPr lang="fr-CA" dirty="0">
                <a:latin typeface="Arial" panose="020B0604020202020204" pitchFamily="34" charset="0"/>
                <a:cs typeface="Arial" panose="020B0604020202020204" pitchFamily="34" charset="0"/>
              </a:rPr>
              <a:t>EST UNE PERSONNE INTÉRESSE TOUTE PERSONNE QUI N’EST FRAPPÉE D’AUCUNE INCAPACITÉ DE VOTER ET QUI REMPLIT LES CONDITIONS SUIVANTES : </a:t>
            </a:r>
            <a:br>
              <a:rPr lang="fr-CA" dirty="0">
                <a:latin typeface="Arial" panose="020B0604020202020204" pitchFamily="34" charset="0"/>
                <a:cs typeface="Arial" panose="020B0604020202020204" pitchFamily="34" charset="0"/>
              </a:rPr>
            </a:br>
            <a:endParaRPr lang="fr-CA" dirty="0">
              <a:latin typeface="Arial" panose="020B0604020202020204" pitchFamily="34" charset="0"/>
              <a:cs typeface="Arial" panose="020B0604020202020204" pitchFamily="34" charset="0"/>
            </a:endParaRPr>
          </a:p>
          <a:p>
            <a:pPr lvl="0">
              <a:spcAft>
                <a:spcPts val="1200"/>
              </a:spcAft>
              <a:buFont typeface="Wingdings" panose="05000000000000000000" pitchFamily="2" charset="2"/>
              <a:buChar char="§"/>
            </a:pPr>
            <a:r>
              <a:rPr lang="fr-CA" dirty="0">
                <a:latin typeface="Arial" panose="020B0604020202020204" pitchFamily="34" charset="0"/>
                <a:cs typeface="Arial" panose="020B0604020202020204" pitchFamily="34" charset="0"/>
              </a:rPr>
              <a:t>Être majeure, de citoyenneté canadienne et pas être en curatelle;</a:t>
            </a:r>
          </a:p>
          <a:p>
            <a:pPr lvl="0">
              <a:spcAft>
                <a:spcPts val="1200"/>
              </a:spcAft>
              <a:buFont typeface="Wingdings" panose="05000000000000000000" pitchFamily="2" charset="2"/>
              <a:buChar char="§"/>
            </a:pPr>
            <a:r>
              <a:rPr lang="fr-CA" dirty="0">
                <a:latin typeface="Arial" panose="020B0604020202020204" pitchFamily="34" charset="0"/>
                <a:cs typeface="Arial" panose="020B0604020202020204" pitchFamily="34" charset="0"/>
              </a:rPr>
              <a:t>Être domiciliée, propriétaire d’un immeuble ou occupant d’un lieu d’affaires dans une zone d’où peut provenir une demande;</a:t>
            </a:r>
          </a:p>
          <a:p>
            <a:pPr lvl="0">
              <a:spcAft>
                <a:spcPts val="1200"/>
              </a:spcAft>
              <a:buFont typeface="Wingdings" panose="05000000000000000000" pitchFamily="2" charset="2"/>
              <a:buChar char="§"/>
            </a:pPr>
            <a:r>
              <a:rPr lang="fr-CA" u="sng" dirty="0">
                <a:latin typeface="Arial" panose="020B0604020202020204" pitchFamily="34" charset="0"/>
                <a:cs typeface="Arial" panose="020B0604020202020204" pitchFamily="34" charset="0"/>
              </a:rPr>
              <a:t>Condition supplémentaire aux copropriétaires indivis d’un immeuble et aux cooccupants d’un lieu d’affaires </a:t>
            </a:r>
            <a:r>
              <a:rPr lang="fr-CA" dirty="0">
                <a:latin typeface="Arial" panose="020B0604020202020204" pitchFamily="34" charset="0"/>
                <a:cs typeface="Arial" panose="020B0604020202020204" pitchFamily="34" charset="0"/>
              </a:rPr>
              <a:t>: être désigné, au moyen d’une procuration signée par la majorité des copropriétaires ou cooccupants, comme celui qui a le droit de signer la demande en leur nom</a:t>
            </a:r>
          </a:p>
          <a:p>
            <a:pPr lvl="0">
              <a:spcAft>
                <a:spcPts val="1200"/>
              </a:spcAft>
              <a:buFont typeface="Wingdings" panose="05000000000000000000" pitchFamily="2" charset="2"/>
              <a:buChar char="§"/>
            </a:pPr>
            <a:r>
              <a:rPr lang="fr-CA" u="sng" dirty="0">
                <a:latin typeface="Arial" panose="020B0604020202020204" pitchFamily="34" charset="0"/>
                <a:cs typeface="Arial" panose="020B0604020202020204" pitchFamily="34" charset="0"/>
              </a:rPr>
              <a:t>Condition d’exercice du droit de signer une demande par une personne morale </a:t>
            </a:r>
            <a:r>
              <a:rPr lang="fr-CA" dirty="0">
                <a:latin typeface="Arial" panose="020B0604020202020204" pitchFamily="34" charset="0"/>
                <a:cs typeface="Arial" panose="020B0604020202020204" pitchFamily="34" charset="0"/>
              </a:rPr>
              <a:t>: toute personne morale doit désigner parmi ses membres, administrateurs et employés, par résolution, une personne est majeure et de citoyenneté canadienne et qui n’est pas en curatelle.  </a:t>
            </a:r>
          </a:p>
          <a:p>
            <a:pPr lvl="0">
              <a:spcAft>
                <a:spcPts val="1200"/>
              </a:spcAft>
            </a:pPr>
            <a:r>
              <a:rPr lang="fr-CA" dirty="0">
                <a:latin typeface="Arial" panose="020B0604020202020204" pitchFamily="34" charset="0"/>
                <a:cs typeface="Arial" panose="020B0604020202020204" pitchFamily="34" charset="0"/>
              </a:rPr>
              <a:t>Pour toutes questions, renseignez-vous auprès de la municipalité. </a:t>
            </a:r>
            <a:endParaRPr lang="fr-CA" dirty="0"/>
          </a:p>
          <a:p>
            <a:pPr>
              <a:buFont typeface="Wingdings" panose="05000000000000000000" pitchFamily="2" charset="2"/>
              <a:buChar char="§"/>
            </a:pPr>
            <a:endParaRPr lang="fr-CA" dirty="0"/>
          </a:p>
          <a:p>
            <a:pPr>
              <a:buFont typeface="Wingdings" panose="05000000000000000000" pitchFamily="2" charset="2"/>
              <a:buChar char="§"/>
            </a:pPr>
            <a:endParaRPr lang="fr-CA" dirty="0"/>
          </a:p>
          <a:p>
            <a:pPr lvl="0">
              <a:buFont typeface="Wingdings" panose="05000000000000000000" pitchFamily="2" charset="2"/>
              <a:buChar char="§"/>
            </a:pPr>
            <a:endParaRPr lang="fr-CA" dirty="0"/>
          </a:p>
        </p:txBody>
      </p:sp>
    </p:spTree>
    <p:extLst>
      <p:ext uri="{BB962C8B-B14F-4D97-AF65-F5344CB8AC3E}">
        <p14:creationId xmlns:p14="http://schemas.microsoft.com/office/powerpoint/2010/main" val="30473473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a:extLst>
              <a:ext uri="{FF2B5EF4-FFF2-40B4-BE49-F238E27FC236}">
                <a16:creationId xmlns:a16="http://schemas.microsoft.com/office/drawing/2014/main" id="{76FE63BB-1EE8-42C0-9EC0-40A4D5C380F6}"/>
              </a:ext>
            </a:extLst>
          </p:cNvPr>
          <p:cNvSpPr>
            <a:spLocks noGrp="1"/>
          </p:cNvSpPr>
          <p:nvPr>
            <p:ph type="title"/>
            <p:custDataLst>
              <p:tags r:id="rId1"/>
            </p:custDataLst>
          </p:nvPr>
        </p:nvSpPr>
        <p:spPr>
          <a:xfrm>
            <a:off x="2006600" y="771525"/>
            <a:ext cx="7912100" cy="1325563"/>
          </a:xfrm>
        </p:spPr>
        <p:txBody>
          <a:bodyPr>
            <a:normAutofit/>
          </a:bodyPr>
          <a:lstStyle/>
          <a:p>
            <a:pPr algn="ctr"/>
            <a:r>
              <a:rPr lang="fr-CA" sz="3600" dirty="0">
                <a:latin typeface="Arial Black" panose="020B0A04020102020204" pitchFamily="34" charset="0"/>
              </a:rPr>
              <a:t>VOUS AVEZ DES QUESTIONS OU DES COMMENTAIRES</a:t>
            </a:r>
          </a:p>
        </p:txBody>
      </p:sp>
      <p:pic>
        <p:nvPicPr>
          <p:cNvPr id="6" name="Image 5">
            <a:extLst>
              <a:ext uri="{FF2B5EF4-FFF2-40B4-BE49-F238E27FC236}">
                <a16:creationId xmlns:a16="http://schemas.microsoft.com/office/drawing/2014/main" id="{591604DF-D7D5-4E09-AC15-C39EF4DD1DE6}"/>
              </a:ext>
            </a:extLst>
          </p:cNvPr>
          <p:cNvPicPr>
            <a:picLocks noChangeAspect="1"/>
          </p:cNvPicPr>
          <p:nvPr>
            <p:custDataLst>
              <p:tags r:id="rId2"/>
            </p:custDataLst>
          </p:nvPr>
        </p:nvPicPr>
        <p:blipFill rotWithShape="1">
          <a:blip r:embed="rId9" cstate="screen">
            <a:extLst>
              <a:ext uri="{28A0092B-C50C-407E-A947-70E740481C1C}">
                <a14:useLocalDpi xmlns:a14="http://schemas.microsoft.com/office/drawing/2010/main"/>
              </a:ext>
            </a:extLst>
          </a:blip>
          <a:srcRect/>
          <a:stretch/>
        </p:blipFill>
        <p:spPr>
          <a:xfrm>
            <a:off x="10058400" y="771525"/>
            <a:ext cx="1069500" cy="913036"/>
          </a:xfrm>
          <a:prstGeom prst="rect">
            <a:avLst/>
          </a:prstGeom>
        </p:spPr>
      </p:pic>
      <p:sp>
        <p:nvSpPr>
          <p:cNvPr id="8" name="ZoneTexte 7">
            <a:extLst>
              <a:ext uri="{FF2B5EF4-FFF2-40B4-BE49-F238E27FC236}">
                <a16:creationId xmlns:a16="http://schemas.microsoft.com/office/drawing/2014/main" id="{56F696EC-4116-45C5-AB57-228B7CAEC4E9}"/>
              </a:ext>
            </a:extLst>
          </p:cNvPr>
          <p:cNvSpPr txBox="1"/>
          <p:nvPr>
            <p:custDataLst>
              <p:tags r:id="rId3"/>
            </p:custDataLst>
          </p:nvPr>
        </p:nvSpPr>
        <p:spPr>
          <a:xfrm>
            <a:off x="4544675" y="2726300"/>
            <a:ext cx="8428543" cy="1200329"/>
          </a:xfrm>
          <a:prstGeom prst="rect">
            <a:avLst/>
          </a:prstGeom>
          <a:noFill/>
        </p:spPr>
        <p:txBody>
          <a:bodyPr wrap="square" rtlCol="0">
            <a:spAutoFit/>
          </a:bodyPr>
          <a:lstStyle/>
          <a:p>
            <a:pPr algn="just"/>
            <a:r>
              <a:rPr lang="fr-CA" sz="2400" dirty="0">
                <a:latin typeface="Arial" panose="020B0604020202020204" pitchFamily="34" charset="0"/>
                <a:cs typeface="Arial" panose="020B0604020202020204" pitchFamily="34" charset="0"/>
              </a:rPr>
              <a:t>Par courriel :</a:t>
            </a:r>
          </a:p>
          <a:p>
            <a:pPr algn="just"/>
            <a:r>
              <a:rPr lang="fr-CA" sz="2400" dirty="0">
                <a:solidFill>
                  <a:schemeClr val="bg1">
                    <a:lumMod val="50000"/>
                  </a:schemeClr>
                </a:solidFill>
                <a:latin typeface="Arial" panose="020B0604020202020204" pitchFamily="34" charset="0"/>
                <a:cs typeface="Arial" panose="020B0604020202020204" pitchFamily="34" charset="0"/>
                <a:hlinkClick r:id="rId10"/>
              </a:rPr>
              <a:t>munirac@globetrotter.net</a:t>
            </a:r>
            <a:endParaRPr lang="fr-CA" sz="2400" dirty="0">
              <a:solidFill>
                <a:schemeClr val="bg1">
                  <a:lumMod val="50000"/>
                </a:schemeClr>
              </a:solidFill>
              <a:latin typeface="Arial" panose="020B0604020202020204" pitchFamily="34" charset="0"/>
              <a:cs typeface="Arial" panose="020B0604020202020204" pitchFamily="34" charset="0"/>
            </a:endParaRPr>
          </a:p>
          <a:p>
            <a:pPr algn="just"/>
            <a:endParaRPr lang="fr-CA" sz="2400" dirty="0">
              <a:solidFill>
                <a:schemeClr val="bg1">
                  <a:lumMod val="50000"/>
                </a:schemeClr>
              </a:solidFill>
              <a:latin typeface="Arial" panose="020B0604020202020204" pitchFamily="34" charset="0"/>
              <a:cs typeface="Arial" panose="020B0604020202020204" pitchFamily="34" charset="0"/>
            </a:endParaRPr>
          </a:p>
        </p:txBody>
      </p:sp>
      <p:pic>
        <p:nvPicPr>
          <p:cNvPr id="10" name="Image 9">
            <a:extLst>
              <a:ext uri="{FF2B5EF4-FFF2-40B4-BE49-F238E27FC236}">
                <a16:creationId xmlns:a16="http://schemas.microsoft.com/office/drawing/2014/main" id="{8FCEE868-DC14-49CF-876E-1E649E335448}"/>
              </a:ext>
            </a:extLst>
          </p:cNvPr>
          <p:cNvPicPr>
            <a:picLocks noChangeAspect="1"/>
          </p:cNvPicPr>
          <p:nvPr>
            <p:custDataLst>
              <p:tags r:id="rId4"/>
            </p:custDataLst>
          </p:nvPr>
        </p:nvPicPr>
        <p:blipFill rotWithShape="1">
          <a:blip r:embed="rId9" cstate="screen">
            <a:extLst>
              <a:ext uri="{28A0092B-C50C-407E-A947-70E740481C1C}">
                <a14:useLocalDpi xmlns:a14="http://schemas.microsoft.com/office/drawing/2010/main"/>
              </a:ext>
            </a:extLst>
          </a:blip>
          <a:srcRect/>
          <a:stretch/>
        </p:blipFill>
        <p:spPr>
          <a:xfrm>
            <a:off x="975199" y="771525"/>
            <a:ext cx="1069500" cy="913036"/>
          </a:xfrm>
          <a:prstGeom prst="rect">
            <a:avLst/>
          </a:prstGeom>
        </p:spPr>
      </p:pic>
      <p:pic>
        <p:nvPicPr>
          <p:cNvPr id="12" name="Image 11">
            <a:extLst>
              <a:ext uri="{FF2B5EF4-FFF2-40B4-BE49-F238E27FC236}">
                <a16:creationId xmlns:a16="http://schemas.microsoft.com/office/drawing/2014/main" id="{28DA58A2-4DF1-4B8C-8141-70A5CBD66995}"/>
              </a:ext>
            </a:extLst>
          </p:cNvPr>
          <p:cNvPicPr>
            <a:picLocks noChangeAspect="1"/>
          </p:cNvPicPr>
          <p:nvPr>
            <p:custDataLst>
              <p:tags r:id="rId5"/>
            </p:custDataLst>
          </p:nvPr>
        </p:nvPicPr>
        <p:blipFill rotWithShape="1">
          <a:blip r:embed="rId11" cstate="screen">
            <a:duotone>
              <a:prstClr val="black"/>
              <a:schemeClr val="tx2">
                <a:tint val="45000"/>
                <a:satMod val="400000"/>
              </a:schemeClr>
            </a:duotone>
            <a:extLst>
              <a:ext uri="{28A0092B-C50C-407E-A947-70E740481C1C}">
                <a14:useLocalDpi xmlns:a14="http://schemas.microsoft.com/office/drawing/2010/main"/>
              </a:ext>
            </a:extLst>
          </a:blip>
          <a:srcRect/>
          <a:stretch/>
        </p:blipFill>
        <p:spPr>
          <a:xfrm>
            <a:off x="2753636" y="2305745"/>
            <a:ext cx="1791040" cy="1485900"/>
          </a:xfrm>
          <a:prstGeom prst="rect">
            <a:avLst/>
          </a:prstGeom>
        </p:spPr>
      </p:pic>
      <p:pic>
        <p:nvPicPr>
          <p:cNvPr id="14" name="Image 13">
            <a:extLst>
              <a:ext uri="{FF2B5EF4-FFF2-40B4-BE49-F238E27FC236}">
                <a16:creationId xmlns:a16="http://schemas.microsoft.com/office/drawing/2014/main" id="{A974A08B-A141-49BE-A6A6-8FB575620883}"/>
              </a:ext>
            </a:extLst>
          </p:cNvPr>
          <p:cNvPicPr>
            <a:picLocks noChangeAspect="1"/>
          </p:cNvPicPr>
          <p:nvPr>
            <p:custDataLst>
              <p:tags r:id="rId6"/>
            </p:custDataLst>
          </p:nvPr>
        </p:nvPicPr>
        <p:blipFill rotWithShape="1">
          <a:blip r:embed="rId12" cstate="screen">
            <a:duotone>
              <a:prstClr val="black"/>
              <a:schemeClr val="tx2">
                <a:tint val="45000"/>
                <a:satMod val="400000"/>
              </a:schemeClr>
            </a:duotone>
            <a:extLst>
              <a:ext uri="{28A0092B-C50C-407E-A947-70E740481C1C}">
                <a14:useLocalDpi xmlns:a14="http://schemas.microsoft.com/office/drawing/2010/main"/>
              </a:ext>
            </a:extLst>
          </a:blip>
          <a:srcRect/>
          <a:stretch/>
        </p:blipFill>
        <p:spPr>
          <a:xfrm>
            <a:off x="2753636" y="4394002"/>
            <a:ext cx="1791040" cy="1469316"/>
          </a:xfrm>
          <a:prstGeom prst="rect">
            <a:avLst/>
          </a:prstGeom>
        </p:spPr>
      </p:pic>
      <p:sp>
        <p:nvSpPr>
          <p:cNvPr id="15" name="ZoneTexte 14">
            <a:extLst>
              <a:ext uri="{FF2B5EF4-FFF2-40B4-BE49-F238E27FC236}">
                <a16:creationId xmlns:a16="http://schemas.microsoft.com/office/drawing/2014/main" id="{49E7C45E-774D-49F2-8920-EC455695C137}"/>
              </a:ext>
            </a:extLst>
          </p:cNvPr>
          <p:cNvSpPr txBox="1"/>
          <p:nvPr>
            <p:custDataLst>
              <p:tags r:id="rId7"/>
            </p:custDataLst>
          </p:nvPr>
        </p:nvSpPr>
        <p:spPr>
          <a:xfrm>
            <a:off x="4544675" y="4516046"/>
            <a:ext cx="8428543" cy="1846659"/>
          </a:xfrm>
          <a:prstGeom prst="rect">
            <a:avLst/>
          </a:prstGeom>
          <a:noFill/>
        </p:spPr>
        <p:txBody>
          <a:bodyPr wrap="square" rtlCol="0">
            <a:spAutoFit/>
          </a:bodyPr>
          <a:lstStyle/>
          <a:p>
            <a:r>
              <a:rPr lang="fr-CA" sz="2400" dirty="0">
                <a:latin typeface="Arial" panose="020B0604020202020204" pitchFamily="34" charset="0"/>
                <a:cs typeface="Arial" panose="020B0604020202020204" pitchFamily="34" charset="0"/>
              </a:rPr>
              <a:t>Par la poste :</a:t>
            </a:r>
          </a:p>
          <a:p>
            <a:r>
              <a:rPr lang="fr-CA" dirty="0">
                <a:latin typeface="Arial" panose="020B0604020202020204" pitchFamily="34" charset="0"/>
                <a:cs typeface="Arial" panose="020B0604020202020204" pitchFamily="34" charset="0"/>
              </a:rPr>
              <a:t>Municipalité de Rivière-à-Claude</a:t>
            </a:r>
          </a:p>
          <a:p>
            <a:r>
              <a:rPr lang="fr-CA" dirty="0">
                <a:latin typeface="Arial" panose="020B0604020202020204" pitchFamily="34" charset="0"/>
                <a:cs typeface="Arial" panose="020B0604020202020204" pitchFamily="34" charset="0"/>
              </a:rPr>
              <a:t>PPCMOI – Projet L’Étoile d’Or</a:t>
            </a:r>
          </a:p>
          <a:p>
            <a:r>
              <a:rPr lang="fr-CA" dirty="0">
                <a:latin typeface="Arial" panose="020B0604020202020204" pitchFamily="34" charset="0"/>
                <a:cs typeface="Arial" panose="020B0604020202020204" pitchFamily="34" charset="0"/>
              </a:rPr>
              <a:t>520,rue Principale Est</a:t>
            </a:r>
            <a:br>
              <a:rPr lang="fr-CA" dirty="0">
                <a:latin typeface="Arial" panose="020B0604020202020204" pitchFamily="34" charset="0"/>
                <a:cs typeface="Arial" panose="020B0604020202020204" pitchFamily="34" charset="0"/>
              </a:rPr>
            </a:br>
            <a:r>
              <a:rPr lang="fr-CA" dirty="0">
                <a:latin typeface="Arial" panose="020B0604020202020204" pitchFamily="34" charset="0"/>
                <a:cs typeface="Arial" panose="020B0604020202020204" pitchFamily="34" charset="0"/>
              </a:rPr>
              <a:t>Rivière-à-Claude</a:t>
            </a:r>
            <a:br>
              <a:rPr lang="fr-CA" dirty="0">
                <a:latin typeface="Arial" panose="020B0604020202020204" pitchFamily="34" charset="0"/>
                <a:cs typeface="Arial" panose="020B0604020202020204" pitchFamily="34" charset="0"/>
              </a:rPr>
            </a:br>
            <a:r>
              <a:rPr lang="fr-CA" dirty="0">
                <a:latin typeface="Arial" panose="020B0604020202020204" pitchFamily="34" charset="0"/>
                <a:cs typeface="Arial" panose="020B0604020202020204" pitchFamily="34" charset="0"/>
              </a:rPr>
              <a:t>(Québec) G0E 1T0</a:t>
            </a:r>
          </a:p>
        </p:txBody>
      </p:sp>
    </p:spTree>
    <p:extLst>
      <p:ext uri="{BB962C8B-B14F-4D97-AF65-F5344CB8AC3E}">
        <p14:creationId xmlns:p14="http://schemas.microsoft.com/office/powerpoint/2010/main" val="16875982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E5F6903-95AB-46F2-8438-55D3074D36AD}"/>
              </a:ext>
            </a:extLst>
          </p:cNvPr>
          <p:cNvSpPr/>
          <p:nvPr>
            <p:custDataLst>
              <p:tags r:id="rId1"/>
            </p:custDataLst>
          </p:nvPr>
        </p:nvSpPr>
        <p:spPr>
          <a:xfrm>
            <a:off x="0" y="0"/>
            <a:ext cx="12192000" cy="6858000"/>
          </a:xfrm>
          <a:prstGeom prst="rect">
            <a:avLst/>
          </a:prstGeom>
          <a:solidFill>
            <a:srgbClr val="AED6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 name="ZoneTexte 2">
            <a:extLst>
              <a:ext uri="{FF2B5EF4-FFF2-40B4-BE49-F238E27FC236}">
                <a16:creationId xmlns:a16="http://schemas.microsoft.com/office/drawing/2014/main" id="{FD6178AE-FBFD-41A7-89E9-8EB0956602AC}"/>
              </a:ext>
            </a:extLst>
          </p:cNvPr>
          <p:cNvSpPr txBox="1"/>
          <p:nvPr>
            <p:custDataLst>
              <p:tags r:id="rId2"/>
            </p:custDataLst>
          </p:nvPr>
        </p:nvSpPr>
        <p:spPr>
          <a:xfrm>
            <a:off x="1402077" y="3349388"/>
            <a:ext cx="9583360" cy="1569660"/>
          </a:xfrm>
          <a:prstGeom prst="rect">
            <a:avLst/>
          </a:prstGeom>
          <a:noFill/>
        </p:spPr>
        <p:txBody>
          <a:bodyPr wrap="square" rtlCol="0">
            <a:spAutoFit/>
          </a:bodyPr>
          <a:lstStyle/>
          <a:p>
            <a:pPr algn="ctr"/>
            <a:r>
              <a:rPr lang="fr-CA" sz="4800" b="1" dirty="0">
                <a:solidFill>
                  <a:schemeClr val="bg1"/>
                </a:solidFill>
                <a:latin typeface="Arial" panose="020B0604020202020204" pitchFamily="34" charset="0"/>
                <a:cs typeface="Arial" panose="020B0604020202020204" pitchFamily="34" charset="0"/>
              </a:rPr>
              <a:t>QU’EST-CE QU’UN PROJET PARTICULIER ? </a:t>
            </a:r>
          </a:p>
        </p:txBody>
      </p:sp>
      <p:grpSp>
        <p:nvGrpSpPr>
          <p:cNvPr id="14" name="Groupe 13">
            <a:extLst>
              <a:ext uri="{FF2B5EF4-FFF2-40B4-BE49-F238E27FC236}">
                <a16:creationId xmlns:a16="http://schemas.microsoft.com/office/drawing/2014/main" id="{329CF7C5-23DF-4A43-980C-E996D95A3B1A}"/>
              </a:ext>
            </a:extLst>
          </p:cNvPr>
          <p:cNvGrpSpPr/>
          <p:nvPr>
            <p:custDataLst>
              <p:tags r:id="rId3"/>
            </p:custDataLst>
          </p:nvPr>
        </p:nvGrpSpPr>
        <p:grpSpPr>
          <a:xfrm>
            <a:off x="5167972" y="1332917"/>
            <a:ext cx="2274280" cy="1768867"/>
            <a:chOff x="4121833" y="3329396"/>
            <a:chExt cx="2274280" cy="1768867"/>
          </a:xfrm>
        </p:grpSpPr>
        <p:sp>
          <p:nvSpPr>
            <p:cNvPr id="9" name="ZoneTexte 8">
              <a:extLst>
                <a:ext uri="{FF2B5EF4-FFF2-40B4-BE49-F238E27FC236}">
                  <a16:creationId xmlns:a16="http://schemas.microsoft.com/office/drawing/2014/main" id="{8576DAB3-F7BA-4AED-B126-546764A6F54A}"/>
                </a:ext>
              </a:extLst>
            </p:cNvPr>
            <p:cNvSpPr txBox="1"/>
            <p:nvPr/>
          </p:nvSpPr>
          <p:spPr>
            <a:xfrm>
              <a:off x="4300027" y="3568055"/>
              <a:ext cx="2096086" cy="1323439"/>
            </a:xfrm>
            <a:prstGeom prst="rect">
              <a:avLst/>
            </a:prstGeom>
            <a:noFill/>
            <a:ln>
              <a:noFill/>
            </a:ln>
          </p:spPr>
          <p:txBody>
            <a:bodyPr wrap="square" rtlCol="0">
              <a:spAutoFit/>
            </a:bodyPr>
            <a:lstStyle/>
            <a:p>
              <a:r>
                <a:rPr lang="fr-CA" sz="8000" b="1" dirty="0">
                  <a:solidFill>
                    <a:schemeClr val="bg1"/>
                  </a:solidFill>
                  <a:latin typeface="Arial" panose="020B0604020202020204" pitchFamily="34" charset="0"/>
                  <a:cs typeface="Arial" panose="020B0604020202020204" pitchFamily="34" charset="0"/>
                </a:rPr>
                <a:t>01</a:t>
              </a:r>
            </a:p>
          </p:txBody>
        </p:sp>
        <p:grpSp>
          <p:nvGrpSpPr>
            <p:cNvPr id="13" name="Groupe 12">
              <a:extLst>
                <a:ext uri="{FF2B5EF4-FFF2-40B4-BE49-F238E27FC236}">
                  <a16:creationId xmlns:a16="http://schemas.microsoft.com/office/drawing/2014/main" id="{B8F02696-2D53-4195-AEAD-F2B3437E186F}"/>
                </a:ext>
              </a:extLst>
            </p:cNvPr>
            <p:cNvGrpSpPr/>
            <p:nvPr/>
          </p:nvGrpSpPr>
          <p:grpSpPr>
            <a:xfrm>
              <a:off x="4121833" y="3329396"/>
              <a:ext cx="1772530" cy="1768867"/>
              <a:chOff x="6414867" y="3225163"/>
              <a:chExt cx="1772530" cy="1768867"/>
            </a:xfrm>
          </p:grpSpPr>
          <p:sp>
            <p:nvSpPr>
              <p:cNvPr id="10" name="Ellipse 9">
                <a:extLst>
                  <a:ext uri="{FF2B5EF4-FFF2-40B4-BE49-F238E27FC236}">
                    <a16:creationId xmlns:a16="http://schemas.microsoft.com/office/drawing/2014/main" id="{A9AF3039-5192-4619-8C54-AFD4438BCEEA}"/>
                  </a:ext>
                </a:extLst>
              </p:cNvPr>
              <p:cNvSpPr/>
              <p:nvPr/>
            </p:nvSpPr>
            <p:spPr>
              <a:xfrm>
                <a:off x="6414868" y="3319975"/>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Ellipse 10">
                <a:extLst>
                  <a:ext uri="{FF2B5EF4-FFF2-40B4-BE49-F238E27FC236}">
                    <a16:creationId xmlns:a16="http://schemas.microsoft.com/office/drawing/2014/main" id="{89678EB1-3C96-4E93-A52A-21128B4B5797}"/>
                  </a:ext>
                </a:extLst>
              </p:cNvPr>
              <p:cNvSpPr/>
              <p:nvPr/>
            </p:nvSpPr>
            <p:spPr>
              <a:xfrm>
                <a:off x="6513342" y="3288515"/>
                <a:ext cx="1674055" cy="1674055"/>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Ellipse 11">
                <a:extLst>
                  <a:ext uri="{FF2B5EF4-FFF2-40B4-BE49-F238E27FC236}">
                    <a16:creationId xmlns:a16="http://schemas.microsoft.com/office/drawing/2014/main" id="{53EF5A90-1B84-4E2B-B44F-82BCE2AF2D8E}"/>
                  </a:ext>
                </a:extLst>
              </p:cNvPr>
              <p:cNvSpPr/>
              <p:nvPr/>
            </p:nvSpPr>
            <p:spPr>
              <a:xfrm>
                <a:off x="6414867" y="3225163"/>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grpSp>
      </p:grpSp>
    </p:spTree>
    <p:extLst>
      <p:ext uri="{BB962C8B-B14F-4D97-AF65-F5344CB8AC3E}">
        <p14:creationId xmlns:p14="http://schemas.microsoft.com/office/powerpoint/2010/main" val="39766719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E5F6903-95AB-46F2-8438-55D3074D36AD}"/>
              </a:ext>
            </a:extLst>
          </p:cNvPr>
          <p:cNvSpPr/>
          <p:nvPr>
            <p:custDataLst>
              <p:tags r:id="rId1"/>
            </p:custDataLst>
          </p:nvPr>
        </p:nvSpPr>
        <p:spPr>
          <a:xfrm>
            <a:off x="0" y="0"/>
            <a:ext cx="2611904" cy="6858000"/>
          </a:xfrm>
          <a:prstGeom prst="rect">
            <a:avLst/>
          </a:prstGeom>
          <a:solidFill>
            <a:srgbClr val="AED6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 name="ZoneTexte 2">
            <a:extLst>
              <a:ext uri="{FF2B5EF4-FFF2-40B4-BE49-F238E27FC236}">
                <a16:creationId xmlns:a16="http://schemas.microsoft.com/office/drawing/2014/main" id="{FD6178AE-FBFD-41A7-89E9-8EB0956602AC}"/>
              </a:ext>
            </a:extLst>
          </p:cNvPr>
          <p:cNvSpPr txBox="1"/>
          <p:nvPr>
            <p:custDataLst>
              <p:tags r:id="rId2"/>
            </p:custDataLst>
          </p:nvPr>
        </p:nvSpPr>
        <p:spPr>
          <a:xfrm>
            <a:off x="2607205" y="679357"/>
            <a:ext cx="9583360" cy="830997"/>
          </a:xfrm>
          <a:prstGeom prst="rect">
            <a:avLst/>
          </a:prstGeom>
          <a:noFill/>
        </p:spPr>
        <p:txBody>
          <a:bodyPr wrap="square" rtlCol="0">
            <a:spAutoFit/>
          </a:bodyPr>
          <a:lstStyle/>
          <a:p>
            <a:pPr algn="ctr"/>
            <a:r>
              <a:rPr lang="fr-CA" sz="4800" b="1" dirty="0">
                <a:solidFill>
                  <a:srgbClr val="AED647"/>
                </a:solidFill>
                <a:latin typeface="Arial" panose="020B0604020202020204" pitchFamily="34" charset="0"/>
                <a:cs typeface="Arial" panose="020B0604020202020204" pitchFamily="34" charset="0"/>
              </a:rPr>
              <a:t>PPCMOI ? </a:t>
            </a:r>
          </a:p>
        </p:txBody>
      </p:sp>
      <p:grpSp>
        <p:nvGrpSpPr>
          <p:cNvPr id="14" name="Groupe 13">
            <a:extLst>
              <a:ext uri="{FF2B5EF4-FFF2-40B4-BE49-F238E27FC236}">
                <a16:creationId xmlns:a16="http://schemas.microsoft.com/office/drawing/2014/main" id="{329CF7C5-23DF-4A43-980C-E996D95A3B1A}"/>
              </a:ext>
            </a:extLst>
          </p:cNvPr>
          <p:cNvGrpSpPr/>
          <p:nvPr>
            <p:custDataLst>
              <p:tags r:id="rId3"/>
            </p:custDataLst>
          </p:nvPr>
        </p:nvGrpSpPr>
        <p:grpSpPr>
          <a:xfrm>
            <a:off x="466575" y="358132"/>
            <a:ext cx="2274280" cy="1768867"/>
            <a:chOff x="4121833" y="3329396"/>
            <a:chExt cx="2274280" cy="1768867"/>
          </a:xfrm>
        </p:grpSpPr>
        <p:sp>
          <p:nvSpPr>
            <p:cNvPr id="9" name="ZoneTexte 8">
              <a:extLst>
                <a:ext uri="{FF2B5EF4-FFF2-40B4-BE49-F238E27FC236}">
                  <a16:creationId xmlns:a16="http://schemas.microsoft.com/office/drawing/2014/main" id="{8576DAB3-F7BA-4AED-B126-546764A6F54A}"/>
                </a:ext>
              </a:extLst>
            </p:cNvPr>
            <p:cNvSpPr txBox="1"/>
            <p:nvPr/>
          </p:nvSpPr>
          <p:spPr>
            <a:xfrm>
              <a:off x="4300027" y="3568055"/>
              <a:ext cx="2096086" cy="1323439"/>
            </a:xfrm>
            <a:prstGeom prst="rect">
              <a:avLst/>
            </a:prstGeom>
            <a:noFill/>
            <a:ln>
              <a:noFill/>
            </a:ln>
          </p:spPr>
          <p:txBody>
            <a:bodyPr wrap="square" rtlCol="0">
              <a:spAutoFit/>
            </a:bodyPr>
            <a:lstStyle/>
            <a:p>
              <a:r>
                <a:rPr lang="fr-CA" sz="8000" b="1" dirty="0">
                  <a:solidFill>
                    <a:schemeClr val="bg1"/>
                  </a:solidFill>
                  <a:latin typeface="Arial" panose="020B0604020202020204" pitchFamily="34" charset="0"/>
                  <a:cs typeface="Arial" panose="020B0604020202020204" pitchFamily="34" charset="0"/>
                </a:rPr>
                <a:t>01</a:t>
              </a:r>
            </a:p>
          </p:txBody>
        </p:sp>
        <p:grpSp>
          <p:nvGrpSpPr>
            <p:cNvPr id="13" name="Groupe 12">
              <a:extLst>
                <a:ext uri="{FF2B5EF4-FFF2-40B4-BE49-F238E27FC236}">
                  <a16:creationId xmlns:a16="http://schemas.microsoft.com/office/drawing/2014/main" id="{B8F02696-2D53-4195-AEAD-F2B3437E186F}"/>
                </a:ext>
              </a:extLst>
            </p:cNvPr>
            <p:cNvGrpSpPr/>
            <p:nvPr/>
          </p:nvGrpSpPr>
          <p:grpSpPr>
            <a:xfrm>
              <a:off x="4121833" y="3329396"/>
              <a:ext cx="1772530" cy="1768867"/>
              <a:chOff x="6414867" y="3225163"/>
              <a:chExt cx="1772530" cy="1768867"/>
            </a:xfrm>
          </p:grpSpPr>
          <p:sp>
            <p:nvSpPr>
              <p:cNvPr id="10" name="Ellipse 9">
                <a:extLst>
                  <a:ext uri="{FF2B5EF4-FFF2-40B4-BE49-F238E27FC236}">
                    <a16:creationId xmlns:a16="http://schemas.microsoft.com/office/drawing/2014/main" id="{A9AF3039-5192-4619-8C54-AFD4438BCEEA}"/>
                  </a:ext>
                </a:extLst>
              </p:cNvPr>
              <p:cNvSpPr/>
              <p:nvPr/>
            </p:nvSpPr>
            <p:spPr>
              <a:xfrm>
                <a:off x="6414868" y="3319975"/>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Ellipse 10">
                <a:extLst>
                  <a:ext uri="{FF2B5EF4-FFF2-40B4-BE49-F238E27FC236}">
                    <a16:creationId xmlns:a16="http://schemas.microsoft.com/office/drawing/2014/main" id="{89678EB1-3C96-4E93-A52A-21128B4B5797}"/>
                  </a:ext>
                </a:extLst>
              </p:cNvPr>
              <p:cNvSpPr/>
              <p:nvPr/>
            </p:nvSpPr>
            <p:spPr>
              <a:xfrm>
                <a:off x="6513342" y="3288515"/>
                <a:ext cx="1674055" cy="1674055"/>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Ellipse 11">
                <a:extLst>
                  <a:ext uri="{FF2B5EF4-FFF2-40B4-BE49-F238E27FC236}">
                    <a16:creationId xmlns:a16="http://schemas.microsoft.com/office/drawing/2014/main" id="{53EF5A90-1B84-4E2B-B44F-82BCE2AF2D8E}"/>
                  </a:ext>
                </a:extLst>
              </p:cNvPr>
              <p:cNvSpPr/>
              <p:nvPr/>
            </p:nvSpPr>
            <p:spPr>
              <a:xfrm>
                <a:off x="6414867" y="3225163"/>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grpSp>
      </p:grpSp>
      <p:sp>
        <p:nvSpPr>
          <p:cNvPr id="16" name="ZoneTexte 15">
            <a:extLst>
              <a:ext uri="{FF2B5EF4-FFF2-40B4-BE49-F238E27FC236}">
                <a16:creationId xmlns:a16="http://schemas.microsoft.com/office/drawing/2014/main" id="{CABAD349-B202-47EE-8F63-F3D3C938F465}"/>
              </a:ext>
            </a:extLst>
          </p:cNvPr>
          <p:cNvSpPr txBox="1"/>
          <p:nvPr>
            <p:custDataLst>
              <p:tags r:id="rId4"/>
            </p:custDataLst>
          </p:nvPr>
        </p:nvSpPr>
        <p:spPr>
          <a:xfrm>
            <a:off x="3492328" y="2032187"/>
            <a:ext cx="8059208" cy="3785652"/>
          </a:xfrm>
          <a:prstGeom prst="rect">
            <a:avLst/>
          </a:prstGeom>
          <a:noFill/>
        </p:spPr>
        <p:txBody>
          <a:bodyPr wrap="square" rtlCol="0">
            <a:spAutoFit/>
          </a:bodyPr>
          <a:lstStyle/>
          <a:p>
            <a:pPr marL="342900" indent="-342900">
              <a:buFont typeface="Arial" panose="020B0604020202020204" pitchFamily="34" charset="0"/>
              <a:buChar char="•"/>
            </a:pPr>
            <a:r>
              <a:rPr lang="fr-CA" sz="2400" dirty="0">
                <a:latin typeface="Arial" panose="020B0604020202020204" pitchFamily="34" charset="0"/>
                <a:cs typeface="Arial" panose="020B0604020202020204" pitchFamily="34" charset="0"/>
              </a:rPr>
              <a:t>Le cadre réglementaire normatif (Ex. zonage, lotissement) n’offre pas de flexibilité pour certains projets qui sortent de l’ordinaire </a:t>
            </a:r>
          </a:p>
          <a:p>
            <a:pPr marL="342900" indent="-342900">
              <a:buFont typeface="Arial" panose="020B0604020202020204" pitchFamily="34" charset="0"/>
              <a:buChar char="•"/>
            </a:pPr>
            <a:endParaRPr lang="fr-CA"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fr-CA" sz="2400" dirty="0">
                <a:latin typeface="Arial" panose="020B0604020202020204" pitchFamily="34" charset="0"/>
                <a:cs typeface="Arial" panose="020B0604020202020204" pitchFamily="34" charset="0"/>
              </a:rPr>
              <a:t>Ce règlement permet d’autoriser certains projets non conformes à la réglementation d’urbanisme. </a:t>
            </a:r>
          </a:p>
          <a:p>
            <a:pPr marL="342900" indent="-342900">
              <a:buFont typeface="Arial" panose="020B0604020202020204" pitchFamily="34" charset="0"/>
              <a:buChar char="•"/>
            </a:pPr>
            <a:endParaRPr lang="fr-CA" sz="24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fr-CA" sz="2400" dirty="0">
                <a:latin typeface="Arial" panose="020B0604020202020204" pitchFamily="34" charset="0"/>
                <a:cs typeface="Arial" panose="020B0604020202020204" pitchFamily="34" charset="0"/>
              </a:rPr>
              <a:t>En quelque sorte, l’effet est le même que si le projet bénéficiait d’une modification aux règlements d’urbanisme fait sur mesure pour un projet. </a:t>
            </a:r>
          </a:p>
        </p:txBody>
      </p:sp>
      <p:sp>
        <p:nvSpPr>
          <p:cNvPr id="17" name="ZoneTexte 16">
            <a:extLst>
              <a:ext uri="{FF2B5EF4-FFF2-40B4-BE49-F238E27FC236}">
                <a16:creationId xmlns:a16="http://schemas.microsoft.com/office/drawing/2014/main" id="{46D5AA9D-5504-4744-9204-30F4EE5BB7C8}"/>
              </a:ext>
            </a:extLst>
          </p:cNvPr>
          <p:cNvSpPr txBox="1"/>
          <p:nvPr>
            <p:custDataLst>
              <p:tags r:id="rId5"/>
            </p:custDataLst>
          </p:nvPr>
        </p:nvSpPr>
        <p:spPr>
          <a:xfrm>
            <a:off x="316913" y="3121889"/>
            <a:ext cx="2096086" cy="2062103"/>
          </a:xfrm>
          <a:prstGeom prst="rect">
            <a:avLst/>
          </a:prstGeom>
          <a:noFill/>
        </p:spPr>
        <p:txBody>
          <a:bodyPr wrap="square" rtlCol="0">
            <a:spAutoFit/>
          </a:bodyPr>
          <a:lstStyle/>
          <a:p>
            <a:r>
              <a:rPr lang="fr-CA" sz="1600" dirty="0">
                <a:solidFill>
                  <a:schemeClr val="bg1"/>
                </a:solidFill>
                <a:latin typeface="Arial" panose="020B0604020202020204" pitchFamily="34" charset="0"/>
                <a:cs typeface="Arial" panose="020B0604020202020204" pitchFamily="34" charset="0"/>
              </a:rPr>
              <a:t>QU’EST-CE QU’UN PROJET PARTICULIER DE CONSTRUCTION, DE MODIFICATION OU D’OCCUPATION D’UN IMMEUBLE (PPCMOI) ? </a:t>
            </a:r>
          </a:p>
        </p:txBody>
      </p:sp>
    </p:spTree>
    <p:extLst>
      <p:ext uri="{BB962C8B-B14F-4D97-AF65-F5344CB8AC3E}">
        <p14:creationId xmlns:p14="http://schemas.microsoft.com/office/powerpoint/2010/main" val="2283093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E5F6903-95AB-46F2-8438-55D3074D36AD}"/>
              </a:ext>
            </a:extLst>
          </p:cNvPr>
          <p:cNvSpPr/>
          <p:nvPr>
            <p:custDataLst>
              <p:tags r:id="rId1"/>
            </p:custDataLst>
          </p:nvPr>
        </p:nvSpPr>
        <p:spPr>
          <a:xfrm>
            <a:off x="0" y="0"/>
            <a:ext cx="2611904" cy="6858000"/>
          </a:xfrm>
          <a:prstGeom prst="rect">
            <a:avLst/>
          </a:prstGeom>
          <a:solidFill>
            <a:srgbClr val="AED6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 name="ZoneTexte 2">
            <a:extLst>
              <a:ext uri="{FF2B5EF4-FFF2-40B4-BE49-F238E27FC236}">
                <a16:creationId xmlns:a16="http://schemas.microsoft.com/office/drawing/2014/main" id="{FD6178AE-FBFD-41A7-89E9-8EB0956602AC}"/>
              </a:ext>
            </a:extLst>
          </p:cNvPr>
          <p:cNvSpPr txBox="1"/>
          <p:nvPr>
            <p:custDataLst>
              <p:tags r:id="rId2"/>
            </p:custDataLst>
          </p:nvPr>
        </p:nvSpPr>
        <p:spPr>
          <a:xfrm>
            <a:off x="2607205" y="679357"/>
            <a:ext cx="9583360" cy="830997"/>
          </a:xfrm>
          <a:prstGeom prst="rect">
            <a:avLst/>
          </a:prstGeom>
          <a:noFill/>
        </p:spPr>
        <p:txBody>
          <a:bodyPr wrap="square" rtlCol="0">
            <a:spAutoFit/>
          </a:bodyPr>
          <a:lstStyle/>
          <a:p>
            <a:pPr algn="ctr"/>
            <a:r>
              <a:rPr lang="fr-CA" sz="4800" b="1" dirty="0">
                <a:solidFill>
                  <a:srgbClr val="AED647"/>
                </a:solidFill>
                <a:latin typeface="Arial" panose="020B0604020202020204" pitchFamily="34" charset="0"/>
                <a:cs typeface="Arial" panose="020B0604020202020204" pitchFamily="34" charset="0"/>
              </a:rPr>
              <a:t>PRINCIPALES ÉTAPES</a:t>
            </a:r>
          </a:p>
        </p:txBody>
      </p:sp>
      <p:grpSp>
        <p:nvGrpSpPr>
          <p:cNvPr id="14" name="Groupe 13">
            <a:extLst>
              <a:ext uri="{FF2B5EF4-FFF2-40B4-BE49-F238E27FC236}">
                <a16:creationId xmlns:a16="http://schemas.microsoft.com/office/drawing/2014/main" id="{329CF7C5-23DF-4A43-980C-E996D95A3B1A}"/>
              </a:ext>
            </a:extLst>
          </p:cNvPr>
          <p:cNvGrpSpPr/>
          <p:nvPr>
            <p:custDataLst>
              <p:tags r:id="rId3"/>
            </p:custDataLst>
          </p:nvPr>
        </p:nvGrpSpPr>
        <p:grpSpPr>
          <a:xfrm>
            <a:off x="466575" y="358132"/>
            <a:ext cx="2274280" cy="1768867"/>
            <a:chOff x="4121833" y="3329396"/>
            <a:chExt cx="2274280" cy="1768867"/>
          </a:xfrm>
        </p:grpSpPr>
        <p:sp>
          <p:nvSpPr>
            <p:cNvPr id="9" name="ZoneTexte 8">
              <a:extLst>
                <a:ext uri="{FF2B5EF4-FFF2-40B4-BE49-F238E27FC236}">
                  <a16:creationId xmlns:a16="http://schemas.microsoft.com/office/drawing/2014/main" id="{8576DAB3-F7BA-4AED-B126-546764A6F54A}"/>
                </a:ext>
              </a:extLst>
            </p:cNvPr>
            <p:cNvSpPr txBox="1"/>
            <p:nvPr/>
          </p:nvSpPr>
          <p:spPr>
            <a:xfrm>
              <a:off x="4300027" y="3568055"/>
              <a:ext cx="2096086" cy="1323439"/>
            </a:xfrm>
            <a:prstGeom prst="rect">
              <a:avLst/>
            </a:prstGeom>
            <a:noFill/>
            <a:ln>
              <a:noFill/>
            </a:ln>
          </p:spPr>
          <p:txBody>
            <a:bodyPr wrap="square" rtlCol="0">
              <a:spAutoFit/>
            </a:bodyPr>
            <a:lstStyle/>
            <a:p>
              <a:r>
                <a:rPr lang="fr-CA" sz="8000" b="1" dirty="0">
                  <a:solidFill>
                    <a:schemeClr val="bg1"/>
                  </a:solidFill>
                  <a:latin typeface="Arial" panose="020B0604020202020204" pitchFamily="34" charset="0"/>
                  <a:cs typeface="Arial" panose="020B0604020202020204" pitchFamily="34" charset="0"/>
                </a:rPr>
                <a:t>01</a:t>
              </a:r>
            </a:p>
          </p:txBody>
        </p:sp>
        <p:grpSp>
          <p:nvGrpSpPr>
            <p:cNvPr id="13" name="Groupe 12">
              <a:extLst>
                <a:ext uri="{FF2B5EF4-FFF2-40B4-BE49-F238E27FC236}">
                  <a16:creationId xmlns:a16="http://schemas.microsoft.com/office/drawing/2014/main" id="{B8F02696-2D53-4195-AEAD-F2B3437E186F}"/>
                </a:ext>
              </a:extLst>
            </p:cNvPr>
            <p:cNvGrpSpPr/>
            <p:nvPr/>
          </p:nvGrpSpPr>
          <p:grpSpPr>
            <a:xfrm>
              <a:off x="4121833" y="3329396"/>
              <a:ext cx="1772530" cy="1768867"/>
              <a:chOff x="6414867" y="3225163"/>
              <a:chExt cx="1772530" cy="1768867"/>
            </a:xfrm>
          </p:grpSpPr>
          <p:sp>
            <p:nvSpPr>
              <p:cNvPr id="10" name="Ellipse 9">
                <a:extLst>
                  <a:ext uri="{FF2B5EF4-FFF2-40B4-BE49-F238E27FC236}">
                    <a16:creationId xmlns:a16="http://schemas.microsoft.com/office/drawing/2014/main" id="{A9AF3039-5192-4619-8C54-AFD4438BCEEA}"/>
                  </a:ext>
                </a:extLst>
              </p:cNvPr>
              <p:cNvSpPr/>
              <p:nvPr/>
            </p:nvSpPr>
            <p:spPr>
              <a:xfrm>
                <a:off x="6414868" y="3319975"/>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Ellipse 10">
                <a:extLst>
                  <a:ext uri="{FF2B5EF4-FFF2-40B4-BE49-F238E27FC236}">
                    <a16:creationId xmlns:a16="http://schemas.microsoft.com/office/drawing/2014/main" id="{89678EB1-3C96-4E93-A52A-21128B4B5797}"/>
                  </a:ext>
                </a:extLst>
              </p:cNvPr>
              <p:cNvSpPr/>
              <p:nvPr/>
            </p:nvSpPr>
            <p:spPr>
              <a:xfrm>
                <a:off x="6513342" y="3288515"/>
                <a:ext cx="1674055" cy="1674055"/>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Ellipse 11">
                <a:extLst>
                  <a:ext uri="{FF2B5EF4-FFF2-40B4-BE49-F238E27FC236}">
                    <a16:creationId xmlns:a16="http://schemas.microsoft.com/office/drawing/2014/main" id="{53EF5A90-1B84-4E2B-B44F-82BCE2AF2D8E}"/>
                  </a:ext>
                </a:extLst>
              </p:cNvPr>
              <p:cNvSpPr/>
              <p:nvPr/>
            </p:nvSpPr>
            <p:spPr>
              <a:xfrm>
                <a:off x="6414867" y="3225163"/>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grpSp>
      </p:grpSp>
      <p:sp>
        <p:nvSpPr>
          <p:cNvPr id="16" name="ZoneTexte 15">
            <a:extLst>
              <a:ext uri="{FF2B5EF4-FFF2-40B4-BE49-F238E27FC236}">
                <a16:creationId xmlns:a16="http://schemas.microsoft.com/office/drawing/2014/main" id="{33B5EFA7-83A8-45F0-989F-0965CF79ED52}"/>
              </a:ext>
            </a:extLst>
          </p:cNvPr>
          <p:cNvSpPr txBox="1"/>
          <p:nvPr>
            <p:custDataLst>
              <p:tags r:id="rId4"/>
            </p:custDataLst>
          </p:nvPr>
        </p:nvSpPr>
        <p:spPr>
          <a:xfrm>
            <a:off x="316913" y="3121889"/>
            <a:ext cx="2096086" cy="1323439"/>
          </a:xfrm>
          <a:prstGeom prst="rect">
            <a:avLst/>
          </a:prstGeom>
          <a:noFill/>
        </p:spPr>
        <p:txBody>
          <a:bodyPr wrap="square" lIns="0" rtlCol="0">
            <a:spAutoFit/>
          </a:bodyPr>
          <a:lstStyle/>
          <a:p>
            <a:pPr lvl="1"/>
            <a:r>
              <a:rPr lang="fr-CA" sz="1600" dirty="0">
                <a:solidFill>
                  <a:schemeClr val="bg1"/>
                </a:solidFill>
                <a:latin typeface="Arial" panose="020B0604020202020204" pitchFamily="34" charset="0"/>
                <a:cs typeface="Arial" panose="020B0604020202020204" pitchFamily="34" charset="0"/>
              </a:rPr>
              <a:t>QUELLES SONT LES ÉTAPES POUR APPROUVER UN PPCMOI ? </a:t>
            </a:r>
          </a:p>
        </p:txBody>
      </p:sp>
      <p:pic>
        <p:nvPicPr>
          <p:cNvPr id="8" name="Image 7">
            <a:extLst>
              <a:ext uri="{FF2B5EF4-FFF2-40B4-BE49-F238E27FC236}">
                <a16:creationId xmlns:a16="http://schemas.microsoft.com/office/drawing/2014/main" id="{DA152714-2EE5-B37B-5849-DFBF41FDF5B1}"/>
              </a:ext>
            </a:extLst>
          </p:cNvPr>
          <p:cNvPicPr>
            <a:picLocks noChangeAspect="1"/>
          </p:cNvPicPr>
          <p:nvPr>
            <p:custDataLst>
              <p:tags r:id="rId5"/>
            </p:custDataLst>
          </p:nvPr>
        </p:nvPicPr>
        <p:blipFill rotWithShape="1">
          <a:blip r:embed="rId8" cstate="screen">
            <a:extLst>
              <a:ext uri="{28A0092B-C50C-407E-A947-70E740481C1C}">
                <a14:useLocalDpi xmlns:a14="http://schemas.microsoft.com/office/drawing/2010/main"/>
              </a:ext>
            </a:extLst>
          </a:blip>
          <a:srcRect/>
          <a:stretch/>
        </p:blipFill>
        <p:spPr>
          <a:xfrm>
            <a:off x="4770819" y="1449385"/>
            <a:ext cx="4923079" cy="5156462"/>
          </a:xfrm>
          <a:prstGeom prst="rect">
            <a:avLst/>
          </a:prstGeom>
        </p:spPr>
      </p:pic>
      <p:pic>
        <p:nvPicPr>
          <p:cNvPr id="18" name="Image 17">
            <a:extLst>
              <a:ext uri="{FF2B5EF4-FFF2-40B4-BE49-F238E27FC236}">
                <a16:creationId xmlns:a16="http://schemas.microsoft.com/office/drawing/2014/main" id="{DC71B775-7289-222F-D1B3-2FBC47328F2A}"/>
              </a:ext>
            </a:extLst>
          </p:cNvPr>
          <p:cNvPicPr>
            <a:picLocks noChangeAspect="1"/>
          </p:cNvPicPr>
          <p:nvPr>
            <p:custDataLst>
              <p:tags r:id="rId6"/>
            </p:custDataLst>
          </p:nvPr>
        </p:nvPicPr>
        <p:blipFill rotWithShape="1">
          <a:blip r:embed="rId8" cstate="screen">
            <a:extLst>
              <a:ext uri="{28A0092B-C50C-407E-A947-70E740481C1C}">
                <a14:useLocalDpi xmlns:a14="http://schemas.microsoft.com/office/drawing/2010/main"/>
              </a:ext>
            </a:extLst>
          </a:blip>
          <a:srcRect l="8559" t="59045" r="42878" b="36610"/>
          <a:stretch>
            <a:fillRect/>
          </a:stretch>
        </p:blipFill>
        <p:spPr>
          <a:xfrm>
            <a:off x="6011333" y="4496127"/>
            <a:ext cx="2390775" cy="224039"/>
          </a:xfrm>
          <a:prstGeom prst="rect">
            <a:avLst/>
          </a:prstGeom>
        </p:spPr>
      </p:pic>
      <p:sp>
        <p:nvSpPr>
          <p:cNvPr id="20" name="Rectangle 19">
            <a:extLst>
              <a:ext uri="{FF2B5EF4-FFF2-40B4-BE49-F238E27FC236}">
                <a16:creationId xmlns:a16="http://schemas.microsoft.com/office/drawing/2014/main" id="{E1BEAE4A-6B30-DAC7-B9A8-B6447A2DC079}"/>
              </a:ext>
            </a:extLst>
          </p:cNvPr>
          <p:cNvSpPr/>
          <p:nvPr/>
        </p:nvSpPr>
        <p:spPr>
          <a:xfrm>
            <a:off x="8402108" y="4391025"/>
            <a:ext cx="1120775" cy="3746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2" name="Rectangle 21">
            <a:extLst>
              <a:ext uri="{FF2B5EF4-FFF2-40B4-BE49-F238E27FC236}">
                <a16:creationId xmlns:a16="http://schemas.microsoft.com/office/drawing/2014/main" id="{338FCCCC-7DAE-3999-A3A5-FBF1E98E4578}"/>
              </a:ext>
            </a:extLst>
          </p:cNvPr>
          <p:cNvSpPr/>
          <p:nvPr/>
        </p:nvSpPr>
        <p:spPr>
          <a:xfrm>
            <a:off x="4979458" y="4391025"/>
            <a:ext cx="1031875" cy="3746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23" name="Flèche : droite 22">
            <a:extLst>
              <a:ext uri="{FF2B5EF4-FFF2-40B4-BE49-F238E27FC236}">
                <a16:creationId xmlns:a16="http://schemas.microsoft.com/office/drawing/2014/main" id="{072540FB-F210-51F4-8F42-430ED8FE37A1}"/>
              </a:ext>
            </a:extLst>
          </p:cNvPr>
          <p:cNvSpPr/>
          <p:nvPr/>
        </p:nvSpPr>
        <p:spPr>
          <a:xfrm rot="10800000">
            <a:off x="8439896" y="4150784"/>
            <a:ext cx="1045198" cy="71966"/>
          </a:xfrm>
          <a:prstGeom prst="rightArrow">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2453778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E5F6903-95AB-46F2-8438-55D3074D36AD}"/>
              </a:ext>
            </a:extLst>
          </p:cNvPr>
          <p:cNvSpPr/>
          <p:nvPr>
            <p:custDataLst>
              <p:tags r:id="rId1"/>
            </p:custDataLst>
          </p:nvPr>
        </p:nvSpPr>
        <p:spPr>
          <a:xfrm>
            <a:off x="0" y="0"/>
            <a:ext cx="2611904" cy="6858000"/>
          </a:xfrm>
          <a:prstGeom prst="rect">
            <a:avLst/>
          </a:prstGeom>
          <a:solidFill>
            <a:srgbClr val="AED6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grpSp>
        <p:nvGrpSpPr>
          <p:cNvPr id="14" name="Groupe 13">
            <a:extLst>
              <a:ext uri="{FF2B5EF4-FFF2-40B4-BE49-F238E27FC236}">
                <a16:creationId xmlns:a16="http://schemas.microsoft.com/office/drawing/2014/main" id="{329CF7C5-23DF-4A43-980C-E996D95A3B1A}"/>
              </a:ext>
            </a:extLst>
          </p:cNvPr>
          <p:cNvGrpSpPr/>
          <p:nvPr>
            <p:custDataLst>
              <p:tags r:id="rId2"/>
            </p:custDataLst>
          </p:nvPr>
        </p:nvGrpSpPr>
        <p:grpSpPr>
          <a:xfrm>
            <a:off x="466575" y="358132"/>
            <a:ext cx="2274280" cy="1768867"/>
            <a:chOff x="4121833" y="3329396"/>
            <a:chExt cx="2274280" cy="1768867"/>
          </a:xfrm>
        </p:grpSpPr>
        <p:sp>
          <p:nvSpPr>
            <p:cNvPr id="9" name="ZoneTexte 8">
              <a:extLst>
                <a:ext uri="{FF2B5EF4-FFF2-40B4-BE49-F238E27FC236}">
                  <a16:creationId xmlns:a16="http://schemas.microsoft.com/office/drawing/2014/main" id="{8576DAB3-F7BA-4AED-B126-546764A6F54A}"/>
                </a:ext>
              </a:extLst>
            </p:cNvPr>
            <p:cNvSpPr txBox="1"/>
            <p:nvPr/>
          </p:nvSpPr>
          <p:spPr>
            <a:xfrm>
              <a:off x="4300027" y="3568055"/>
              <a:ext cx="2096086" cy="1323439"/>
            </a:xfrm>
            <a:prstGeom prst="rect">
              <a:avLst/>
            </a:prstGeom>
            <a:noFill/>
            <a:ln>
              <a:noFill/>
            </a:ln>
          </p:spPr>
          <p:txBody>
            <a:bodyPr wrap="square" rtlCol="0">
              <a:spAutoFit/>
            </a:bodyPr>
            <a:lstStyle/>
            <a:p>
              <a:r>
                <a:rPr lang="fr-CA" sz="8000" b="1" dirty="0">
                  <a:solidFill>
                    <a:schemeClr val="bg1"/>
                  </a:solidFill>
                  <a:latin typeface="Arial" panose="020B0604020202020204" pitchFamily="34" charset="0"/>
                  <a:cs typeface="Arial" panose="020B0604020202020204" pitchFamily="34" charset="0"/>
                </a:rPr>
                <a:t>02</a:t>
              </a:r>
            </a:p>
          </p:txBody>
        </p:sp>
        <p:grpSp>
          <p:nvGrpSpPr>
            <p:cNvPr id="13" name="Groupe 12">
              <a:extLst>
                <a:ext uri="{FF2B5EF4-FFF2-40B4-BE49-F238E27FC236}">
                  <a16:creationId xmlns:a16="http://schemas.microsoft.com/office/drawing/2014/main" id="{B8F02696-2D53-4195-AEAD-F2B3437E186F}"/>
                </a:ext>
              </a:extLst>
            </p:cNvPr>
            <p:cNvGrpSpPr/>
            <p:nvPr/>
          </p:nvGrpSpPr>
          <p:grpSpPr>
            <a:xfrm>
              <a:off x="4121833" y="3329396"/>
              <a:ext cx="1772530" cy="1768867"/>
              <a:chOff x="6414867" y="3225163"/>
              <a:chExt cx="1772530" cy="1768867"/>
            </a:xfrm>
          </p:grpSpPr>
          <p:sp>
            <p:nvSpPr>
              <p:cNvPr id="10" name="Ellipse 9">
                <a:extLst>
                  <a:ext uri="{FF2B5EF4-FFF2-40B4-BE49-F238E27FC236}">
                    <a16:creationId xmlns:a16="http://schemas.microsoft.com/office/drawing/2014/main" id="{A9AF3039-5192-4619-8C54-AFD4438BCEEA}"/>
                  </a:ext>
                </a:extLst>
              </p:cNvPr>
              <p:cNvSpPr/>
              <p:nvPr/>
            </p:nvSpPr>
            <p:spPr>
              <a:xfrm>
                <a:off x="6414868" y="3319975"/>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Ellipse 10">
                <a:extLst>
                  <a:ext uri="{FF2B5EF4-FFF2-40B4-BE49-F238E27FC236}">
                    <a16:creationId xmlns:a16="http://schemas.microsoft.com/office/drawing/2014/main" id="{89678EB1-3C96-4E93-A52A-21128B4B5797}"/>
                  </a:ext>
                </a:extLst>
              </p:cNvPr>
              <p:cNvSpPr/>
              <p:nvPr/>
            </p:nvSpPr>
            <p:spPr>
              <a:xfrm>
                <a:off x="6513342" y="3288515"/>
                <a:ext cx="1674055" cy="1674055"/>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Ellipse 11">
                <a:extLst>
                  <a:ext uri="{FF2B5EF4-FFF2-40B4-BE49-F238E27FC236}">
                    <a16:creationId xmlns:a16="http://schemas.microsoft.com/office/drawing/2014/main" id="{53EF5A90-1B84-4E2B-B44F-82BCE2AF2D8E}"/>
                  </a:ext>
                </a:extLst>
              </p:cNvPr>
              <p:cNvSpPr/>
              <p:nvPr/>
            </p:nvSpPr>
            <p:spPr>
              <a:xfrm>
                <a:off x="6414867" y="3225163"/>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grpSp>
      </p:grpSp>
      <p:sp>
        <p:nvSpPr>
          <p:cNvPr id="17" name="ZoneTexte 16">
            <a:extLst>
              <a:ext uri="{FF2B5EF4-FFF2-40B4-BE49-F238E27FC236}">
                <a16:creationId xmlns:a16="http://schemas.microsoft.com/office/drawing/2014/main" id="{46D5AA9D-5504-4744-9204-30F4EE5BB7C8}"/>
              </a:ext>
            </a:extLst>
          </p:cNvPr>
          <p:cNvSpPr txBox="1"/>
          <p:nvPr>
            <p:custDataLst>
              <p:tags r:id="rId3"/>
            </p:custDataLst>
          </p:nvPr>
        </p:nvSpPr>
        <p:spPr>
          <a:xfrm>
            <a:off x="316913" y="3121889"/>
            <a:ext cx="2096086" cy="830997"/>
          </a:xfrm>
          <a:prstGeom prst="rect">
            <a:avLst/>
          </a:prstGeom>
          <a:noFill/>
        </p:spPr>
        <p:txBody>
          <a:bodyPr wrap="square" rtlCol="0">
            <a:spAutoFit/>
          </a:bodyPr>
          <a:lstStyle/>
          <a:p>
            <a:r>
              <a:rPr lang="fr-CA" sz="1600" dirty="0">
                <a:solidFill>
                  <a:schemeClr val="bg1"/>
                </a:solidFill>
                <a:latin typeface="Arial" panose="020B0604020202020204" pitchFamily="34" charset="0"/>
                <a:cs typeface="Arial" panose="020B0604020202020204" pitchFamily="34" charset="0"/>
              </a:rPr>
              <a:t>Note utile à la compréhension de la présentation </a:t>
            </a:r>
          </a:p>
        </p:txBody>
      </p:sp>
      <p:sp>
        <p:nvSpPr>
          <p:cNvPr id="2" name="ZoneTexte 1">
            <a:extLst>
              <a:ext uri="{FF2B5EF4-FFF2-40B4-BE49-F238E27FC236}">
                <a16:creationId xmlns:a16="http://schemas.microsoft.com/office/drawing/2014/main" id="{B000A27C-6468-4434-9460-9BA7CDB4E2D2}"/>
              </a:ext>
            </a:extLst>
          </p:cNvPr>
          <p:cNvSpPr txBox="1"/>
          <p:nvPr>
            <p:custDataLst>
              <p:tags r:id="rId4"/>
            </p:custDataLst>
          </p:nvPr>
        </p:nvSpPr>
        <p:spPr>
          <a:xfrm>
            <a:off x="3263153" y="2420471"/>
            <a:ext cx="8430409" cy="2585323"/>
          </a:xfrm>
          <a:prstGeom prst="rect">
            <a:avLst/>
          </a:prstGeom>
          <a:noFill/>
        </p:spPr>
        <p:txBody>
          <a:bodyPr wrap="square" rtlCol="0">
            <a:spAutoFit/>
          </a:bodyPr>
          <a:lstStyle/>
          <a:p>
            <a:r>
              <a:rPr lang="fr-CA" sz="2400" dirty="0">
                <a:latin typeface="Arial" panose="020B0604020202020204" pitchFamily="34" charset="0"/>
                <a:cs typeface="Arial" panose="020B0604020202020204" pitchFamily="34" charset="0"/>
              </a:rPr>
              <a:t>L’utilisation d’un astérisque rouge « </a:t>
            </a:r>
            <a:r>
              <a:rPr lang="fr-CA" sz="2400" dirty="0">
                <a:solidFill>
                  <a:srgbClr val="FF0000"/>
                </a:solidFill>
                <a:latin typeface="Arial" panose="020B0604020202020204" pitchFamily="34" charset="0"/>
                <a:cs typeface="Arial" panose="020B0604020202020204" pitchFamily="34" charset="0"/>
              </a:rPr>
              <a:t>*</a:t>
            </a:r>
            <a:r>
              <a:rPr lang="fr-CA" sz="2400" dirty="0">
                <a:latin typeface="Arial" panose="020B0604020202020204" pitchFamily="34" charset="0"/>
                <a:cs typeface="Arial" panose="020B0604020202020204" pitchFamily="34" charset="0"/>
              </a:rPr>
              <a:t> » à la présentation indique les dispositions soumises à l’approbation des personnes habiles à voter</a:t>
            </a:r>
          </a:p>
          <a:p>
            <a:endParaRPr lang="fr-CA" sz="2400" dirty="0">
              <a:solidFill>
                <a:schemeClr val="bg1">
                  <a:lumMod val="50000"/>
                </a:schemeClr>
              </a:solidFill>
              <a:latin typeface="Arial" panose="020B0604020202020204" pitchFamily="34" charset="0"/>
              <a:cs typeface="Arial" panose="020B0604020202020204" pitchFamily="34" charset="0"/>
            </a:endParaRPr>
          </a:p>
          <a:p>
            <a:r>
              <a:rPr lang="fr-CA" sz="2400" dirty="0">
                <a:latin typeface="Arial" panose="020B0604020202020204" pitchFamily="34" charset="0"/>
                <a:cs typeface="Arial" panose="020B0604020202020204" pitchFamily="34" charset="0"/>
              </a:rPr>
              <a:t>Pour plus de précisions, consultez la </a:t>
            </a:r>
            <a:r>
              <a:rPr lang="fr-CA" sz="2400" u="sng" dirty="0">
                <a:latin typeface="Arial" panose="020B0604020202020204" pitchFamily="34" charset="0"/>
                <a:cs typeface="Arial" panose="020B0604020202020204" pitchFamily="34" charset="0"/>
              </a:rPr>
              <a:t>section 5</a:t>
            </a:r>
            <a:r>
              <a:rPr lang="fr-CA" sz="2400" dirty="0">
                <a:latin typeface="Arial" panose="020B0604020202020204" pitchFamily="34" charset="0"/>
                <a:cs typeface="Arial" panose="020B0604020202020204" pitchFamily="34" charset="0"/>
              </a:rPr>
              <a:t> à la fin de la présentation</a:t>
            </a:r>
            <a:endParaRPr lang="fr-CA" sz="2400" dirty="0"/>
          </a:p>
          <a:p>
            <a:endParaRPr lang="fr-CA" dirty="0"/>
          </a:p>
        </p:txBody>
      </p:sp>
    </p:spTree>
    <p:extLst>
      <p:ext uri="{BB962C8B-B14F-4D97-AF65-F5344CB8AC3E}">
        <p14:creationId xmlns:p14="http://schemas.microsoft.com/office/powerpoint/2010/main" val="33105436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E5F6903-95AB-46F2-8438-55D3074D36AD}"/>
              </a:ext>
            </a:extLst>
          </p:cNvPr>
          <p:cNvSpPr/>
          <p:nvPr>
            <p:custDataLst>
              <p:tags r:id="rId1"/>
            </p:custDataLst>
          </p:nvPr>
        </p:nvSpPr>
        <p:spPr>
          <a:xfrm>
            <a:off x="0" y="0"/>
            <a:ext cx="12192000" cy="6858000"/>
          </a:xfrm>
          <a:prstGeom prst="rect">
            <a:avLst/>
          </a:prstGeom>
          <a:solidFill>
            <a:srgbClr val="009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rgbClr val="0098DA"/>
              </a:solidFill>
            </a:endParaRPr>
          </a:p>
        </p:txBody>
      </p:sp>
      <p:sp>
        <p:nvSpPr>
          <p:cNvPr id="3" name="ZoneTexte 2">
            <a:extLst>
              <a:ext uri="{FF2B5EF4-FFF2-40B4-BE49-F238E27FC236}">
                <a16:creationId xmlns:a16="http://schemas.microsoft.com/office/drawing/2014/main" id="{FD6178AE-FBFD-41A7-89E9-8EB0956602AC}"/>
              </a:ext>
            </a:extLst>
          </p:cNvPr>
          <p:cNvSpPr txBox="1"/>
          <p:nvPr>
            <p:custDataLst>
              <p:tags r:id="rId2"/>
            </p:custDataLst>
          </p:nvPr>
        </p:nvSpPr>
        <p:spPr>
          <a:xfrm>
            <a:off x="1402077" y="3349388"/>
            <a:ext cx="9583360" cy="830997"/>
          </a:xfrm>
          <a:prstGeom prst="rect">
            <a:avLst/>
          </a:prstGeom>
          <a:noFill/>
        </p:spPr>
        <p:txBody>
          <a:bodyPr wrap="square" rtlCol="0">
            <a:spAutoFit/>
          </a:bodyPr>
          <a:lstStyle/>
          <a:p>
            <a:pPr algn="ctr"/>
            <a:r>
              <a:rPr lang="fr-CA" sz="4800" b="1" dirty="0">
                <a:solidFill>
                  <a:schemeClr val="bg1"/>
                </a:solidFill>
                <a:latin typeface="Arial" panose="020B0604020202020204" pitchFamily="34" charset="0"/>
                <a:cs typeface="Arial" panose="020B0604020202020204" pitchFamily="34" charset="0"/>
              </a:rPr>
              <a:t>DESCRIPTION DU PROJET</a:t>
            </a:r>
          </a:p>
        </p:txBody>
      </p:sp>
      <p:grpSp>
        <p:nvGrpSpPr>
          <p:cNvPr id="14" name="Groupe 13">
            <a:extLst>
              <a:ext uri="{FF2B5EF4-FFF2-40B4-BE49-F238E27FC236}">
                <a16:creationId xmlns:a16="http://schemas.microsoft.com/office/drawing/2014/main" id="{329CF7C5-23DF-4A43-980C-E996D95A3B1A}"/>
              </a:ext>
            </a:extLst>
          </p:cNvPr>
          <p:cNvGrpSpPr/>
          <p:nvPr>
            <p:custDataLst>
              <p:tags r:id="rId3"/>
            </p:custDataLst>
          </p:nvPr>
        </p:nvGrpSpPr>
        <p:grpSpPr>
          <a:xfrm>
            <a:off x="5167972" y="1332917"/>
            <a:ext cx="2274280" cy="1768867"/>
            <a:chOff x="4121833" y="3329396"/>
            <a:chExt cx="2274280" cy="1768867"/>
          </a:xfrm>
        </p:grpSpPr>
        <p:sp>
          <p:nvSpPr>
            <p:cNvPr id="9" name="ZoneTexte 8">
              <a:extLst>
                <a:ext uri="{FF2B5EF4-FFF2-40B4-BE49-F238E27FC236}">
                  <a16:creationId xmlns:a16="http://schemas.microsoft.com/office/drawing/2014/main" id="{8576DAB3-F7BA-4AED-B126-546764A6F54A}"/>
                </a:ext>
              </a:extLst>
            </p:cNvPr>
            <p:cNvSpPr txBox="1"/>
            <p:nvPr/>
          </p:nvSpPr>
          <p:spPr>
            <a:xfrm>
              <a:off x="4300027" y="3568055"/>
              <a:ext cx="2096086" cy="1323439"/>
            </a:xfrm>
            <a:prstGeom prst="rect">
              <a:avLst/>
            </a:prstGeom>
            <a:noFill/>
            <a:ln>
              <a:noFill/>
            </a:ln>
          </p:spPr>
          <p:txBody>
            <a:bodyPr wrap="square" rtlCol="0">
              <a:spAutoFit/>
            </a:bodyPr>
            <a:lstStyle/>
            <a:p>
              <a:r>
                <a:rPr lang="fr-CA" sz="8000" b="1" dirty="0">
                  <a:solidFill>
                    <a:schemeClr val="bg1"/>
                  </a:solidFill>
                  <a:latin typeface="Arial" panose="020B0604020202020204" pitchFamily="34" charset="0"/>
                  <a:cs typeface="Arial" panose="020B0604020202020204" pitchFamily="34" charset="0"/>
                </a:rPr>
                <a:t>02</a:t>
              </a:r>
            </a:p>
          </p:txBody>
        </p:sp>
        <p:grpSp>
          <p:nvGrpSpPr>
            <p:cNvPr id="13" name="Groupe 12">
              <a:extLst>
                <a:ext uri="{FF2B5EF4-FFF2-40B4-BE49-F238E27FC236}">
                  <a16:creationId xmlns:a16="http://schemas.microsoft.com/office/drawing/2014/main" id="{B8F02696-2D53-4195-AEAD-F2B3437E186F}"/>
                </a:ext>
              </a:extLst>
            </p:cNvPr>
            <p:cNvGrpSpPr/>
            <p:nvPr/>
          </p:nvGrpSpPr>
          <p:grpSpPr>
            <a:xfrm>
              <a:off x="4121833" y="3329396"/>
              <a:ext cx="1772530" cy="1768867"/>
              <a:chOff x="6414867" y="3225163"/>
              <a:chExt cx="1772530" cy="1768867"/>
            </a:xfrm>
          </p:grpSpPr>
          <p:sp>
            <p:nvSpPr>
              <p:cNvPr id="10" name="Ellipse 9">
                <a:extLst>
                  <a:ext uri="{FF2B5EF4-FFF2-40B4-BE49-F238E27FC236}">
                    <a16:creationId xmlns:a16="http://schemas.microsoft.com/office/drawing/2014/main" id="{A9AF3039-5192-4619-8C54-AFD4438BCEEA}"/>
                  </a:ext>
                </a:extLst>
              </p:cNvPr>
              <p:cNvSpPr/>
              <p:nvPr/>
            </p:nvSpPr>
            <p:spPr>
              <a:xfrm>
                <a:off x="6414868" y="3319975"/>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Ellipse 10">
                <a:extLst>
                  <a:ext uri="{FF2B5EF4-FFF2-40B4-BE49-F238E27FC236}">
                    <a16:creationId xmlns:a16="http://schemas.microsoft.com/office/drawing/2014/main" id="{89678EB1-3C96-4E93-A52A-21128B4B5797}"/>
                  </a:ext>
                </a:extLst>
              </p:cNvPr>
              <p:cNvSpPr/>
              <p:nvPr/>
            </p:nvSpPr>
            <p:spPr>
              <a:xfrm>
                <a:off x="6513342" y="3288515"/>
                <a:ext cx="1674055" cy="1674055"/>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Ellipse 11">
                <a:extLst>
                  <a:ext uri="{FF2B5EF4-FFF2-40B4-BE49-F238E27FC236}">
                    <a16:creationId xmlns:a16="http://schemas.microsoft.com/office/drawing/2014/main" id="{53EF5A90-1B84-4E2B-B44F-82BCE2AF2D8E}"/>
                  </a:ext>
                </a:extLst>
              </p:cNvPr>
              <p:cNvSpPr/>
              <p:nvPr/>
            </p:nvSpPr>
            <p:spPr>
              <a:xfrm>
                <a:off x="6414867" y="3225163"/>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grpSp>
      </p:grpSp>
    </p:spTree>
    <p:extLst>
      <p:ext uri="{BB962C8B-B14F-4D97-AF65-F5344CB8AC3E}">
        <p14:creationId xmlns:p14="http://schemas.microsoft.com/office/powerpoint/2010/main" val="2919103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E5F6903-95AB-46F2-8438-55D3074D36AD}"/>
              </a:ext>
            </a:extLst>
          </p:cNvPr>
          <p:cNvSpPr/>
          <p:nvPr>
            <p:custDataLst>
              <p:tags r:id="rId1"/>
            </p:custDataLst>
          </p:nvPr>
        </p:nvSpPr>
        <p:spPr>
          <a:xfrm>
            <a:off x="0" y="0"/>
            <a:ext cx="2611904" cy="6858000"/>
          </a:xfrm>
          <a:prstGeom prst="rect">
            <a:avLst/>
          </a:prstGeom>
          <a:solidFill>
            <a:srgbClr val="009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 name="ZoneTexte 2">
            <a:extLst>
              <a:ext uri="{FF2B5EF4-FFF2-40B4-BE49-F238E27FC236}">
                <a16:creationId xmlns:a16="http://schemas.microsoft.com/office/drawing/2014/main" id="{FD6178AE-FBFD-41A7-89E9-8EB0956602AC}"/>
              </a:ext>
            </a:extLst>
          </p:cNvPr>
          <p:cNvSpPr txBox="1"/>
          <p:nvPr>
            <p:custDataLst>
              <p:tags r:id="rId2"/>
            </p:custDataLst>
          </p:nvPr>
        </p:nvSpPr>
        <p:spPr>
          <a:xfrm>
            <a:off x="2607205" y="679357"/>
            <a:ext cx="9583360" cy="830997"/>
          </a:xfrm>
          <a:prstGeom prst="rect">
            <a:avLst/>
          </a:prstGeom>
          <a:noFill/>
        </p:spPr>
        <p:txBody>
          <a:bodyPr wrap="square" rtlCol="0">
            <a:spAutoFit/>
          </a:bodyPr>
          <a:lstStyle/>
          <a:p>
            <a:pPr algn="ctr"/>
            <a:r>
              <a:rPr lang="fr-CA" sz="4800" b="1" dirty="0">
                <a:solidFill>
                  <a:srgbClr val="0098DA"/>
                </a:solidFill>
                <a:latin typeface="Arial" panose="020B0604020202020204" pitchFamily="34" charset="0"/>
                <a:cs typeface="Arial" panose="020B0604020202020204" pitchFamily="34" charset="0"/>
              </a:rPr>
              <a:t>DEMANDE DE PPCMOI</a:t>
            </a:r>
          </a:p>
        </p:txBody>
      </p:sp>
      <p:grpSp>
        <p:nvGrpSpPr>
          <p:cNvPr id="14" name="Groupe 13">
            <a:extLst>
              <a:ext uri="{FF2B5EF4-FFF2-40B4-BE49-F238E27FC236}">
                <a16:creationId xmlns:a16="http://schemas.microsoft.com/office/drawing/2014/main" id="{329CF7C5-23DF-4A43-980C-E996D95A3B1A}"/>
              </a:ext>
            </a:extLst>
          </p:cNvPr>
          <p:cNvGrpSpPr/>
          <p:nvPr>
            <p:custDataLst>
              <p:tags r:id="rId3"/>
            </p:custDataLst>
          </p:nvPr>
        </p:nvGrpSpPr>
        <p:grpSpPr>
          <a:xfrm>
            <a:off x="466575" y="358132"/>
            <a:ext cx="2274280" cy="1768867"/>
            <a:chOff x="4121833" y="3329396"/>
            <a:chExt cx="2274280" cy="1768867"/>
          </a:xfrm>
        </p:grpSpPr>
        <p:sp>
          <p:nvSpPr>
            <p:cNvPr id="9" name="ZoneTexte 8">
              <a:extLst>
                <a:ext uri="{FF2B5EF4-FFF2-40B4-BE49-F238E27FC236}">
                  <a16:creationId xmlns:a16="http://schemas.microsoft.com/office/drawing/2014/main" id="{8576DAB3-F7BA-4AED-B126-546764A6F54A}"/>
                </a:ext>
              </a:extLst>
            </p:cNvPr>
            <p:cNvSpPr txBox="1"/>
            <p:nvPr/>
          </p:nvSpPr>
          <p:spPr>
            <a:xfrm>
              <a:off x="4300027" y="3568055"/>
              <a:ext cx="2096086" cy="1323439"/>
            </a:xfrm>
            <a:prstGeom prst="rect">
              <a:avLst/>
            </a:prstGeom>
            <a:noFill/>
            <a:ln>
              <a:noFill/>
            </a:ln>
          </p:spPr>
          <p:txBody>
            <a:bodyPr wrap="square" rtlCol="0">
              <a:spAutoFit/>
            </a:bodyPr>
            <a:lstStyle/>
            <a:p>
              <a:r>
                <a:rPr lang="fr-CA" sz="8000" b="1" dirty="0">
                  <a:solidFill>
                    <a:schemeClr val="bg1"/>
                  </a:solidFill>
                  <a:latin typeface="Arial" panose="020B0604020202020204" pitchFamily="34" charset="0"/>
                  <a:cs typeface="Arial" panose="020B0604020202020204" pitchFamily="34" charset="0"/>
                </a:rPr>
                <a:t>02</a:t>
              </a:r>
            </a:p>
          </p:txBody>
        </p:sp>
        <p:grpSp>
          <p:nvGrpSpPr>
            <p:cNvPr id="13" name="Groupe 12">
              <a:extLst>
                <a:ext uri="{FF2B5EF4-FFF2-40B4-BE49-F238E27FC236}">
                  <a16:creationId xmlns:a16="http://schemas.microsoft.com/office/drawing/2014/main" id="{B8F02696-2D53-4195-AEAD-F2B3437E186F}"/>
                </a:ext>
              </a:extLst>
            </p:cNvPr>
            <p:cNvGrpSpPr/>
            <p:nvPr/>
          </p:nvGrpSpPr>
          <p:grpSpPr>
            <a:xfrm>
              <a:off x="4121833" y="3329396"/>
              <a:ext cx="1772530" cy="1768867"/>
              <a:chOff x="6414867" y="3225163"/>
              <a:chExt cx="1772530" cy="1768867"/>
            </a:xfrm>
          </p:grpSpPr>
          <p:sp>
            <p:nvSpPr>
              <p:cNvPr id="10" name="Ellipse 9">
                <a:extLst>
                  <a:ext uri="{FF2B5EF4-FFF2-40B4-BE49-F238E27FC236}">
                    <a16:creationId xmlns:a16="http://schemas.microsoft.com/office/drawing/2014/main" id="{A9AF3039-5192-4619-8C54-AFD4438BCEEA}"/>
                  </a:ext>
                </a:extLst>
              </p:cNvPr>
              <p:cNvSpPr/>
              <p:nvPr/>
            </p:nvSpPr>
            <p:spPr>
              <a:xfrm>
                <a:off x="6414868" y="3319975"/>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Ellipse 10">
                <a:extLst>
                  <a:ext uri="{FF2B5EF4-FFF2-40B4-BE49-F238E27FC236}">
                    <a16:creationId xmlns:a16="http://schemas.microsoft.com/office/drawing/2014/main" id="{89678EB1-3C96-4E93-A52A-21128B4B5797}"/>
                  </a:ext>
                </a:extLst>
              </p:cNvPr>
              <p:cNvSpPr/>
              <p:nvPr/>
            </p:nvSpPr>
            <p:spPr>
              <a:xfrm>
                <a:off x="6513342" y="3288515"/>
                <a:ext cx="1674055" cy="1674055"/>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Ellipse 11">
                <a:extLst>
                  <a:ext uri="{FF2B5EF4-FFF2-40B4-BE49-F238E27FC236}">
                    <a16:creationId xmlns:a16="http://schemas.microsoft.com/office/drawing/2014/main" id="{53EF5A90-1B84-4E2B-B44F-82BCE2AF2D8E}"/>
                  </a:ext>
                </a:extLst>
              </p:cNvPr>
              <p:cNvSpPr/>
              <p:nvPr/>
            </p:nvSpPr>
            <p:spPr>
              <a:xfrm>
                <a:off x="6414867" y="3225163"/>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grpSp>
      </p:grpSp>
      <p:sp>
        <p:nvSpPr>
          <p:cNvPr id="16" name="ZoneTexte 15">
            <a:extLst>
              <a:ext uri="{FF2B5EF4-FFF2-40B4-BE49-F238E27FC236}">
                <a16:creationId xmlns:a16="http://schemas.microsoft.com/office/drawing/2014/main" id="{CABAD349-B202-47EE-8F63-F3D3C938F465}"/>
              </a:ext>
            </a:extLst>
          </p:cNvPr>
          <p:cNvSpPr txBox="1"/>
          <p:nvPr>
            <p:custDataLst>
              <p:tags r:id="rId4"/>
            </p:custDataLst>
          </p:nvPr>
        </p:nvSpPr>
        <p:spPr>
          <a:xfrm>
            <a:off x="3455279" y="1921560"/>
            <a:ext cx="8059208" cy="1200329"/>
          </a:xfrm>
          <a:prstGeom prst="rect">
            <a:avLst/>
          </a:prstGeom>
          <a:noFill/>
        </p:spPr>
        <p:txBody>
          <a:bodyPr wrap="square" rtlCol="0">
            <a:spAutoFit/>
          </a:bodyPr>
          <a:lstStyle/>
          <a:p>
            <a:pPr algn="just"/>
            <a:r>
              <a:rPr lang="fr-CA" sz="2400" dirty="0">
                <a:latin typeface="Arial" panose="020B0604020202020204" pitchFamily="34" charset="0"/>
                <a:cs typeface="Arial" panose="020B0604020202020204" pitchFamily="34" charset="0"/>
              </a:rPr>
              <a:t>La présente assemblée de consultation publique concerne la demande de projet particulier déposée pour le </a:t>
            </a:r>
            <a:r>
              <a:rPr lang="fr-CA" sz="2400">
                <a:latin typeface="Arial" panose="020B0604020202020204" pitchFamily="34" charset="0"/>
                <a:cs typeface="Arial" panose="020B0604020202020204" pitchFamily="34" charset="0"/>
              </a:rPr>
              <a:t>Complexe Étoile </a:t>
            </a:r>
            <a:r>
              <a:rPr lang="fr-CA" sz="2400" dirty="0">
                <a:latin typeface="Arial" panose="020B0604020202020204" pitchFamily="34" charset="0"/>
                <a:cs typeface="Arial" panose="020B0604020202020204" pitchFamily="34" charset="0"/>
              </a:rPr>
              <a:t>d’Or</a:t>
            </a:r>
          </a:p>
        </p:txBody>
      </p:sp>
      <p:sp>
        <p:nvSpPr>
          <p:cNvPr id="17" name="ZoneTexte 16">
            <a:extLst>
              <a:ext uri="{FF2B5EF4-FFF2-40B4-BE49-F238E27FC236}">
                <a16:creationId xmlns:a16="http://schemas.microsoft.com/office/drawing/2014/main" id="{46D5AA9D-5504-4744-9204-30F4EE5BB7C8}"/>
              </a:ext>
            </a:extLst>
          </p:cNvPr>
          <p:cNvSpPr txBox="1"/>
          <p:nvPr>
            <p:custDataLst>
              <p:tags r:id="rId5"/>
            </p:custDataLst>
          </p:nvPr>
        </p:nvSpPr>
        <p:spPr>
          <a:xfrm>
            <a:off x="316913" y="3121889"/>
            <a:ext cx="2096086" cy="584775"/>
          </a:xfrm>
          <a:prstGeom prst="rect">
            <a:avLst/>
          </a:prstGeom>
          <a:noFill/>
        </p:spPr>
        <p:txBody>
          <a:bodyPr wrap="square" rtlCol="0">
            <a:spAutoFit/>
          </a:bodyPr>
          <a:lstStyle/>
          <a:p>
            <a:r>
              <a:rPr lang="fr-CA" sz="1600" dirty="0">
                <a:solidFill>
                  <a:schemeClr val="bg1"/>
                </a:solidFill>
                <a:latin typeface="Arial" panose="020B0604020202020204" pitchFamily="34" charset="0"/>
                <a:cs typeface="Arial" panose="020B0604020202020204" pitchFamily="34" charset="0"/>
              </a:rPr>
              <a:t>Demande PPCMOI – L’Étoile d’Or</a:t>
            </a:r>
          </a:p>
        </p:txBody>
      </p:sp>
    </p:spTree>
    <p:extLst>
      <p:ext uri="{BB962C8B-B14F-4D97-AF65-F5344CB8AC3E}">
        <p14:creationId xmlns:p14="http://schemas.microsoft.com/office/powerpoint/2010/main" val="280957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E5F6903-95AB-46F2-8438-55D3074D36AD}"/>
              </a:ext>
            </a:extLst>
          </p:cNvPr>
          <p:cNvSpPr/>
          <p:nvPr>
            <p:custDataLst>
              <p:tags r:id="rId1"/>
            </p:custDataLst>
          </p:nvPr>
        </p:nvSpPr>
        <p:spPr>
          <a:xfrm>
            <a:off x="0" y="0"/>
            <a:ext cx="2611904" cy="6858000"/>
          </a:xfrm>
          <a:prstGeom prst="rect">
            <a:avLst/>
          </a:prstGeom>
          <a:solidFill>
            <a:srgbClr val="0098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3" name="ZoneTexte 2">
            <a:extLst>
              <a:ext uri="{FF2B5EF4-FFF2-40B4-BE49-F238E27FC236}">
                <a16:creationId xmlns:a16="http://schemas.microsoft.com/office/drawing/2014/main" id="{FD6178AE-FBFD-41A7-89E9-8EB0956602AC}"/>
              </a:ext>
            </a:extLst>
          </p:cNvPr>
          <p:cNvSpPr txBox="1"/>
          <p:nvPr>
            <p:custDataLst>
              <p:tags r:id="rId2"/>
            </p:custDataLst>
          </p:nvPr>
        </p:nvSpPr>
        <p:spPr>
          <a:xfrm>
            <a:off x="2607205" y="679357"/>
            <a:ext cx="9583360" cy="830997"/>
          </a:xfrm>
          <a:prstGeom prst="rect">
            <a:avLst/>
          </a:prstGeom>
          <a:noFill/>
        </p:spPr>
        <p:txBody>
          <a:bodyPr wrap="square" rtlCol="0">
            <a:spAutoFit/>
          </a:bodyPr>
          <a:lstStyle/>
          <a:p>
            <a:pPr algn="ctr"/>
            <a:r>
              <a:rPr lang="fr-CA" sz="4800" b="1" dirty="0">
                <a:solidFill>
                  <a:srgbClr val="0098DA"/>
                </a:solidFill>
                <a:latin typeface="Arial" panose="020B0604020202020204" pitchFamily="34" charset="0"/>
                <a:cs typeface="Arial" panose="020B0604020202020204" pitchFamily="34" charset="0"/>
              </a:rPr>
              <a:t>LE PROJET </a:t>
            </a:r>
          </a:p>
        </p:txBody>
      </p:sp>
      <p:grpSp>
        <p:nvGrpSpPr>
          <p:cNvPr id="14" name="Groupe 13">
            <a:extLst>
              <a:ext uri="{FF2B5EF4-FFF2-40B4-BE49-F238E27FC236}">
                <a16:creationId xmlns:a16="http://schemas.microsoft.com/office/drawing/2014/main" id="{329CF7C5-23DF-4A43-980C-E996D95A3B1A}"/>
              </a:ext>
            </a:extLst>
          </p:cNvPr>
          <p:cNvGrpSpPr/>
          <p:nvPr>
            <p:custDataLst>
              <p:tags r:id="rId3"/>
            </p:custDataLst>
          </p:nvPr>
        </p:nvGrpSpPr>
        <p:grpSpPr>
          <a:xfrm>
            <a:off x="466575" y="358132"/>
            <a:ext cx="2274280" cy="1768867"/>
            <a:chOff x="4121833" y="3329396"/>
            <a:chExt cx="2274280" cy="1768867"/>
          </a:xfrm>
        </p:grpSpPr>
        <p:sp>
          <p:nvSpPr>
            <p:cNvPr id="9" name="ZoneTexte 8">
              <a:extLst>
                <a:ext uri="{FF2B5EF4-FFF2-40B4-BE49-F238E27FC236}">
                  <a16:creationId xmlns:a16="http://schemas.microsoft.com/office/drawing/2014/main" id="{8576DAB3-F7BA-4AED-B126-546764A6F54A}"/>
                </a:ext>
              </a:extLst>
            </p:cNvPr>
            <p:cNvSpPr txBox="1"/>
            <p:nvPr/>
          </p:nvSpPr>
          <p:spPr>
            <a:xfrm>
              <a:off x="4300027" y="3568055"/>
              <a:ext cx="2096086" cy="1323439"/>
            </a:xfrm>
            <a:prstGeom prst="rect">
              <a:avLst/>
            </a:prstGeom>
            <a:noFill/>
            <a:ln>
              <a:noFill/>
            </a:ln>
          </p:spPr>
          <p:txBody>
            <a:bodyPr wrap="square" rtlCol="0">
              <a:spAutoFit/>
            </a:bodyPr>
            <a:lstStyle/>
            <a:p>
              <a:r>
                <a:rPr lang="fr-CA" sz="8000" b="1" dirty="0">
                  <a:solidFill>
                    <a:schemeClr val="bg1"/>
                  </a:solidFill>
                  <a:latin typeface="Arial" panose="020B0604020202020204" pitchFamily="34" charset="0"/>
                  <a:cs typeface="Arial" panose="020B0604020202020204" pitchFamily="34" charset="0"/>
                </a:rPr>
                <a:t>02</a:t>
              </a:r>
            </a:p>
          </p:txBody>
        </p:sp>
        <p:grpSp>
          <p:nvGrpSpPr>
            <p:cNvPr id="13" name="Groupe 12">
              <a:extLst>
                <a:ext uri="{FF2B5EF4-FFF2-40B4-BE49-F238E27FC236}">
                  <a16:creationId xmlns:a16="http://schemas.microsoft.com/office/drawing/2014/main" id="{B8F02696-2D53-4195-AEAD-F2B3437E186F}"/>
                </a:ext>
              </a:extLst>
            </p:cNvPr>
            <p:cNvGrpSpPr/>
            <p:nvPr/>
          </p:nvGrpSpPr>
          <p:grpSpPr>
            <a:xfrm>
              <a:off x="4121833" y="3329396"/>
              <a:ext cx="1772530" cy="1768867"/>
              <a:chOff x="6414867" y="3225163"/>
              <a:chExt cx="1772530" cy="1768867"/>
            </a:xfrm>
          </p:grpSpPr>
          <p:sp>
            <p:nvSpPr>
              <p:cNvPr id="10" name="Ellipse 9">
                <a:extLst>
                  <a:ext uri="{FF2B5EF4-FFF2-40B4-BE49-F238E27FC236}">
                    <a16:creationId xmlns:a16="http://schemas.microsoft.com/office/drawing/2014/main" id="{A9AF3039-5192-4619-8C54-AFD4438BCEEA}"/>
                  </a:ext>
                </a:extLst>
              </p:cNvPr>
              <p:cNvSpPr/>
              <p:nvPr/>
            </p:nvSpPr>
            <p:spPr>
              <a:xfrm>
                <a:off x="6414868" y="3319975"/>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1" name="Ellipse 10">
                <a:extLst>
                  <a:ext uri="{FF2B5EF4-FFF2-40B4-BE49-F238E27FC236}">
                    <a16:creationId xmlns:a16="http://schemas.microsoft.com/office/drawing/2014/main" id="{89678EB1-3C96-4E93-A52A-21128B4B5797}"/>
                  </a:ext>
                </a:extLst>
              </p:cNvPr>
              <p:cNvSpPr/>
              <p:nvPr/>
            </p:nvSpPr>
            <p:spPr>
              <a:xfrm>
                <a:off x="6513342" y="3288515"/>
                <a:ext cx="1674055" cy="1674055"/>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12" name="Ellipse 11">
                <a:extLst>
                  <a:ext uri="{FF2B5EF4-FFF2-40B4-BE49-F238E27FC236}">
                    <a16:creationId xmlns:a16="http://schemas.microsoft.com/office/drawing/2014/main" id="{53EF5A90-1B84-4E2B-B44F-82BCE2AF2D8E}"/>
                  </a:ext>
                </a:extLst>
              </p:cNvPr>
              <p:cNvSpPr/>
              <p:nvPr/>
            </p:nvSpPr>
            <p:spPr>
              <a:xfrm>
                <a:off x="6414867" y="3225163"/>
                <a:ext cx="1674055" cy="1674055"/>
              </a:xfrm>
              <a:prstGeom prst="ellipse">
                <a:avLst/>
              </a:prstGeom>
              <a:no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grpSp>
      </p:grpSp>
      <p:sp>
        <p:nvSpPr>
          <p:cNvPr id="16" name="ZoneTexte 15">
            <a:extLst>
              <a:ext uri="{FF2B5EF4-FFF2-40B4-BE49-F238E27FC236}">
                <a16:creationId xmlns:a16="http://schemas.microsoft.com/office/drawing/2014/main" id="{8A2B69EE-3A39-4305-8475-9499CFC68387}"/>
              </a:ext>
            </a:extLst>
          </p:cNvPr>
          <p:cNvSpPr txBox="1"/>
          <p:nvPr>
            <p:custDataLst>
              <p:tags r:id="rId4"/>
            </p:custDataLst>
          </p:nvPr>
        </p:nvSpPr>
        <p:spPr>
          <a:xfrm>
            <a:off x="316913" y="3121889"/>
            <a:ext cx="2096086" cy="584775"/>
          </a:xfrm>
          <a:prstGeom prst="rect">
            <a:avLst/>
          </a:prstGeom>
          <a:noFill/>
        </p:spPr>
        <p:txBody>
          <a:bodyPr wrap="square" rtlCol="0">
            <a:spAutoFit/>
          </a:bodyPr>
          <a:lstStyle/>
          <a:p>
            <a:pPr algn="ctr"/>
            <a:r>
              <a:rPr lang="fr-CA" sz="1600" b="1" dirty="0">
                <a:solidFill>
                  <a:schemeClr val="bg1"/>
                </a:solidFill>
                <a:latin typeface="Arial" panose="020B0604020202020204" pitchFamily="34" charset="0"/>
                <a:cs typeface="Arial" panose="020B0604020202020204" pitchFamily="34" charset="0"/>
              </a:rPr>
              <a:t>NATURE DU PROJET</a:t>
            </a:r>
          </a:p>
        </p:txBody>
      </p:sp>
      <p:sp>
        <p:nvSpPr>
          <p:cNvPr id="17" name="ZoneTexte 16">
            <a:extLst>
              <a:ext uri="{FF2B5EF4-FFF2-40B4-BE49-F238E27FC236}">
                <a16:creationId xmlns:a16="http://schemas.microsoft.com/office/drawing/2014/main" id="{BCD8B7F1-913E-4019-9FD9-D5D0CD7C8DF0}"/>
              </a:ext>
            </a:extLst>
          </p:cNvPr>
          <p:cNvSpPr txBox="1"/>
          <p:nvPr>
            <p:custDataLst>
              <p:tags r:id="rId5"/>
            </p:custDataLst>
          </p:nvPr>
        </p:nvSpPr>
        <p:spPr>
          <a:xfrm>
            <a:off x="3291007" y="2176039"/>
            <a:ext cx="4739626" cy="2862322"/>
          </a:xfrm>
          <a:prstGeom prst="rect">
            <a:avLst/>
          </a:prstGeom>
          <a:noFill/>
        </p:spPr>
        <p:txBody>
          <a:bodyPr wrap="square" rtlCol="0">
            <a:spAutoFit/>
          </a:bodyPr>
          <a:lstStyle/>
          <a:p>
            <a:pPr marL="342900" indent="-342900">
              <a:buFont typeface="Arial" panose="020B0604020202020204" pitchFamily="34" charset="0"/>
              <a:buChar char="•"/>
            </a:pPr>
            <a:r>
              <a:rPr lang="fr-CA" sz="2000" dirty="0">
                <a:latin typeface="Arial" panose="020B0604020202020204" pitchFamily="34" charset="0"/>
                <a:cs typeface="Arial" panose="020B0604020202020204" pitchFamily="34" charset="0"/>
              </a:rPr>
              <a:t>Construction d’un abris-entrepôt sur le lot 5 632 971</a:t>
            </a:r>
          </a:p>
          <a:p>
            <a:pPr marL="342900" indent="-342900">
              <a:buFont typeface="Arial" panose="020B0604020202020204" pitchFamily="34" charset="0"/>
              <a:buChar char="•"/>
            </a:pPr>
            <a:endParaRPr lang="fr-CA"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fr-CA" sz="2000" dirty="0">
                <a:latin typeface="Arial" panose="020B0604020202020204" pitchFamily="34" charset="0"/>
                <a:cs typeface="Arial" panose="020B0604020202020204" pitchFamily="34" charset="0"/>
              </a:rPr>
              <a:t>Entreposage d’équipement pour le Motel l’Étoile d’Or</a:t>
            </a:r>
          </a:p>
          <a:p>
            <a:pPr marL="342900" indent="-342900">
              <a:buFont typeface="Arial" panose="020B0604020202020204" pitchFamily="34" charset="0"/>
              <a:buChar char="•"/>
            </a:pPr>
            <a:endParaRPr lang="fr-CA" sz="2000" dirty="0">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fr-CA" sz="2000" dirty="0">
                <a:latin typeface="Arial" panose="020B0604020202020204" pitchFamily="34" charset="0"/>
                <a:cs typeface="Arial" panose="020B0604020202020204" pitchFamily="34" charset="0"/>
              </a:rPr>
              <a:t>Dimension: 5.84m x 9.50m</a:t>
            </a:r>
          </a:p>
          <a:p>
            <a:pPr marL="342900" indent="-342900">
              <a:buFont typeface="Arial" panose="020B0604020202020204" pitchFamily="34" charset="0"/>
              <a:buChar char="•"/>
            </a:pPr>
            <a:endParaRPr lang="fr-CA" sz="2000" dirty="0">
              <a:latin typeface="Arial" panose="020B0604020202020204" pitchFamily="34" charset="0"/>
              <a:cs typeface="Arial" panose="020B0604020202020204" pitchFamily="34" charset="0"/>
            </a:endParaRPr>
          </a:p>
          <a:p>
            <a:endParaRPr lang="fr-CA"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7288821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3"/>
</p:tagLst>
</file>

<file path=ppt/tags/tag10.xml><?xml version="1.0" encoding="utf-8"?>
<p:tagLst xmlns:a="http://schemas.openxmlformats.org/drawingml/2006/main" xmlns:r="http://schemas.openxmlformats.org/officeDocument/2006/relationships" xmlns:p="http://schemas.openxmlformats.org/presentationml/2006/main">
  <p:tag name="NUM" val="6"/>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4"/>
</p:tagLst>
</file>

<file path=ppt/tags/tag103.xml><?xml version="1.0" encoding="utf-8"?>
<p:tagLst xmlns:a="http://schemas.openxmlformats.org/drawingml/2006/main" xmlns:r="http://schemas.openxmlformats.org/officeDocument/2006/relationships" xmlns:p="http://schemas.openxmlformats.org/presentationml/2006/main">
  <p:tag name="NUM" val="4"/>
</p:tagLst>
</file>

<file path=ppt/tags/tag104.xml><?xml version="1.0" encoding="utf-8"?>
<p:tagLst xmlns:a="http://schemas.openxmlformats.org/drawingml/2006/main" xmlns:r="http://schemas.openxmlformats.org/officeDocument/2006/relationships" xmlns:p="http://schemas.openxmlformats.org/presentationml/2006/main">
  <p:tag name="NUM" val="1"/>
</p:tagLst>
</file>

<file path=ppt/tags/tag105.xml><?xml version="1.0" encoding="utf-8"?>
<p:tagLst xmlns:a="http://schemas.openxmlformats.org/drawingml/2006/main" xmlns:r="http://schemas.openxmlformats.org/officeDocument/2006/relationships" xmlns:p="http://schemas.openxmlformats.org/presentationml/2006/main">
  <p:tag name="NUM" val="2"/>
</p:tagLst>
</file>

<file path=ppt/tags/tag106.xml><?xml version="1.0" encoding="utf-8"?>
<p:tagLst xmlns:a="http://schemas.openxmlformats.org/drawingml/2006/main" xmlns:r="http://schemas.openxmlformats.org/officeDocument/2006/relationships" xmlns:p="http://schemas.openxmlformats.org/presentationml/2006/main">
  <p:tag name="NUM" val="3"/>
</p:tagLst>
</file>

<file path=ppt/tags/tag107.xml><?xml version="1.0" encoding="utf-8"?>
<p:tagLst xmlns:a="http://schemas.openxmlformats.org/drawingml/2006/main" xmlns:r="http://schemas.openxmlformats.org/officeDocument/2006/relationships" xmlns:p="http://schemas.openxmlformats.org/presentationml/2006/main">
  <p:tag name="NUM" val="4"/>
</p:tagLst>
</file>

<file path=ppt/tags/tag108.xml><?xml version="1.0" encoding="utf-8"?>
<p:tagLst xmlns:a="http://schemas.openxmlformats.org/drawingml/2006/main" xmlns:r="http://schemas.openxmlformats.org/officeDocument/2006/relationships" xmlns:p="http://schemas.openxmlformats.org/presentationml/2006/main">
  <p:tag name="NUM" val="1"/>
</p:tagLst>
</file>

<file path=ppt/tags/tag109.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7"/>
</p:tagLst>
</file>

<file path=ppt/tags/tag110.xml><?xml version="1.0" encoding="utf-8"?>
<p:tagLst xmlns:a="http://schemas.openxmlformats.org/drawingml/2006/main" xmlns:r="http://schemas.openxmlformats.org/officeDocument/2006/relationships" xmlns:p="http://schemas.openxmlformats.org/presentationml/2006/main">
  <p:tag name="NUM" val="3"/>
</p:tagLst>
</file>

<file path=ppt/tags/tag111.xml><?xml version="1.0" encoding="utf-8"?>
<p:tagLst xmlns:a="http://schemas.openxmlformats.org/drawingml/2006/main" xmlns:r="http://schemas.openxmlformats.org/officeDocument/2006/relationships" xmlns:p="http://schemas.openxmlformats.org/presentationml/2006/main">
  <p:tag name="NUM" val="4"/>
</p:tagLst>
</file>

<file path=ppt/tags/tag112.xml><?xml version="1.0" encoding="utf-8"?>
<p:tagLst xmlns:a="http://schemas.openxmlformats.org/drawingml/2006/main" xmlns:r="http://schemas.openxmlformats.org/officeDocument/2006/relationships" xmlns:p="http://schemas.openxmlformats.org/presentationml/2006/main">
  <p:tag name="NUM" val="1"/>
</p:tagLst>
</file>

<file path=ppt/tags/tag113.xml><?xml version="1.0" encoding="utf-8"?>
<p:tagLst xmlns:a="http://schemas.openxmlformats.org/drawingml/2006/main" xmlns:r="http://schemas.openxmlformats.org/officeDocument/2006/relationships" xmlns:p="http://schemas.openxmlformats.org/presentationml/2006/main">
  <p:tag name="NUM" val="2"/>
</p:tagLst>
</file>

<file path=ppt/tags/tag114.xml><?xml version="1.0" encoding="utf-8"?>
<p:tagLst xmlns:a="http://schemas.openxmlformats.org/drawingml/2006/main" xmlns:r="http://schemas.openxmlformats.org/officeDocument/2006/relationships" xmlns:p="http://schemas.openxmlformats.org/presentationml/2006/main">
  <p:tag name="NUM" val="3"/>
</p:tagLst>
</file>

<file path=ppt/tags/tag115.xml><?xml version="1.0" encoding="utf-8"?>
<p:tagLst xmlns:a="http://schemas.openxmlformats.org/drawingml/2006/main" xmlns:r="http://schemas.openxmlformats.org/officeDocument/2006/relationships" xmlns:p="http://schemas.openxmlformats.org/presentationml/2006/main">
  <p:tag name="NUM" val="4"/>
</p:tagLst>
</file>

<file path=ppt/tags/tag116.xml><?xml version="1.0" encoding="utf-8"?>
<p:tagLst xmlns:a="http://schemas.openxmlformats.org/drawingml/2006/main" xmlns:r="http://schemas.openxmlformats.org/officeDocument/2006/relationships" xmlns:p="http://schemas.openxmlformats.org/presentationml/2006/main">
  <p:tag name="NUM" val="1"/>
</p:tagLst>
</file>

<file path=ppt/tags/tag117.xml><?xml version="1.0" encoding="utf-8"?>
<p:tagLst xmlns:a="http://schemas.openxmlformats.org/drawingml/2006/main" xmlns:r="http://schemas.openxmlformats.org/officeDocument/2006/relationships" xmlns:p="http://schemas.openxmlformats.org/presentationml/2006/main">
  <p:tag name="NUM" val="2"/>
</p:tagLst>
</file>

<file path=ppt/tags/tag118.xml><?xml version="1.0" encoding="utf-8"?>
<p:tagLst xmlns:a="http://schemas.openxmlformats.org/drawingml/2006/main" xmlns:r="http://schemas.openxmlformats.org/officeDocument/2006/relationships" xmlns:p="http://schemas.openxmlformats.org/presentationml/2006/main">
  <p:tag name="NUM" val="3"/>
</p:tagLst>
</file>

<file path=ppt/tags/tag119.xml><?xml version="1.0" encoding="utf-8"?>
<p:tagLst xmlns:a="http://schemas.openxmlformats.org/drawingml/2006/main" xmlns:r="http://schemas.openxmlformats.org/officeDocument/2006/relationships" xmlns:p="http://schemas.openxmlformats.org/presentationml/2006/main">
  <p:tag name="NUM" val="4"/>
</p:tagLst>
</file>

<file path=ppt/tags/tag12.xml><?xml version="1.0" encoding="utf-8"?>
<p:tagLst xmlns:a="http://schemas.openxmlformats.org/drawingml/2006/main" xmlns:r="http://schemas.openxmlformats.org/officeDocument/2006/relationships" xmlns:p="http://schemas.openxmlformats.org/presentationml/2006/main">
  <p:tag name="NUM" val="1"/>
</p:tagLst>
</file>

<file path=ppt/tags/tag120.xml><?xml version="1.0" encoding="utf-8"?>
<p:tagLst xmlns:a="http://schemas.openxmlformats.org/drawingml/2006/main" xmlns:r="http://schemas.openxmlformats.org/officeDocument/2006/relationships" xmlns:p="http://schemas.openxmlformats.org/presentationml/2006/main">
  <p:tag name="NUM" val="5"/>
</p:tagLst>
</file>

<file path=ppt/tags/tag121.xml><?xml version="1.0" encoding="utf-8"?>
<p:tagLst xmlns:a="http://schemas.openxmlformats.org/drawingml/2006/main" xmlns:r="http://schemas.openxmlformats.org/officeDocument/2006/relationships" xmlns:p="http://schemas.openxmlformats.org/presentationml/2006/main">
  <p:tag name="NUM" val="6"/>
</p:tagLst>
</file>

<file path=ppt/tags/tag122.xml><?xml version="1.0" encoding="utf-8"?>
<p:tagLst xmlns:a="http://schemas.openxmlformats.org/drawingml/2006/main" xmlns:r="http://schemas.openxmlformats.org/officeDocument/2006/relationships" xmlns:p="http://schemas.openxmlformats.org/presentationml/2006/main">
  <p:tag name="NUM" val="7"/>
</p:tagLst>
</file>

<file path=ppt/tags/tag13.xml><?xml version="1.0" encoding="utf-8"?>
<p:tagLst xmlns:a="http://schemas.openxmlformats.org/drawingml/2006/main" xmlns:r="http://schemas.openxmlformats.org/officeDocument/2006/relationships" xmlns:p="http://schemas.openxmlformats.org/presentationml/2006/main">
  <p:tag name="NUM" val="2"/>
</p:tagLst>
</file>

<file path=ppt/tags/tag14.xml><?xml version="1.0" encoding="utf-8"?>
<p:tagLst xmlns:a="http://schemas.openxmlformats.org/drawingml/2006/main" xmlns:r="http://schemas.openxmlformats.org/officeDocument/2006/relationships" xmlns:p="http://schemas.openxmlformats.org/presentationml/2006/main">
  <p:tag name="NUM" val="3"/>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4"/>
</p:tagLst>
</file>

<file path=ppt/tags/tag19.xml><?xml version="1.0" encoding="utf-8"?>
<p:tagLst xmlns:a="http://schemas.openxmlformats.org/drawingml/2006/main" xmlns:r="http://schemas.openxmlformats.org/officeDocument/2006/relationships" xmlns:p="http://schemas.openxmlformats.org/presentationml/2006/main">
  <p:tag name="NUM" val="5"/>
</p:tagLst>
</file>

<file path=ppt/tags/tag2.xml><?xml version="1.0" encoding="utf-8"?>
<p:tagLst xmlns:a="http://schemas.openxmlformats.org/drawingml/2006/main" xmlns:r="http://schemas.openxmlformats.org/officeDocument/2006/relationships" xmlns:p="http://schemas.openxmlformats.org/presentationml/2006/main">
  <p:tag name="NUM" val="4"/>
</p:tagLst>
</file>

<file path=ppt/tags/tag20.xml><?xml version="1.0" encoding="utf-8"?>
<p:tagLst xmlns:a="http://schemas.openxmlformats.org/drawingml/2006/main" xmlns:r="http://schemas.openxmlformats.org/officeDocument/2006/relationships" xmlns:p="http://schemas.openxmlformats.org/presentationml/2006/main">
  <p:tag name="NUM" val="1"/>
</p:tagLst>
</file>

<file path=ppt/tags/tag21.xml><?xml version="1.0" encoding="utf-8"?>
<p:tagLst xmlns:a="http://schemas.openxmlformats.org/drawingml/2006/main" xmlns:r="http://schemas.openxmlformats.org/officeDocument/2006/relationships" xmlns:p="http://schemas.openxmlformats.org/presentationml/2006/main">
  <p:tag name="NUM" val="2"/>
</p:tagLst>
</file>

<file path=ppt/tags/tag22.xml><?xml version="1.0" encoding="utf-8"?>
<p:tagLst xmlns:a="http://schemas.openxmlformats.org/drawingml/2006/main" xmlns:r="http://schemas.openxmlformats.org/officeDocument/2006/relationships" xmlns:p="http://schemas.openxmlformats.org/presentationml/2006/main">
  <p:tag name="NUM" val="3"/>
</p:tagLst>
</file>

<file path=ppt/tags/tag23.xml><?xml version="1.0" encoding="utf-8"?>
<p:tagLst xmlns:a="http://schemas.openxmlformats.org/drawingml/2006/main" xmlns:r="http://schemas.openxmlformats.org/officeDocument/2006/relationships" xmlns:p="http://schemas.openxmlformats.org/presentationml/2006/main">
  <p:tag name="NUM" val="4"/>
</p:tagLst>
</file>

<file path=ppt/tags/tag24.xml><?xml version="1.0" encoding="utf-8"?>
<p:tagLst xmlns:a="http://schemas.openxmlformats.org/drawingml/2006/main" xmlns:r="http://schemas.openxmlformats.org/officeDocument/2006/relationships" xmlns:p="http://schemas.openxmlformats.org/presentationml/2006/main">
  <p:tag name="NUM" val="4"/>
</p:tagLst>
</file>

<file path=ppt/tags/tag25.xml><?xml version="1.0" encoding="utf-8"?>
<p:tagLst xmlns:a="http://schemas.openxmlformats.org/drawingml/2006/main" xmlns:r="http://schemas.openxmlformats.org/officeDocument/2006/relationships" xmlns:p="http://schemas.openxmlformats.org/presentationml/2006/main">
  <p:tag name="NUM" val="4"/>
</p:tagLst>
</file>

<file path=ppt/tags/tag26.xml><?xml version="1.0" encoding="utf-8"?>
<p:tagLst xmlns:a="http://schemas.openxmlformats.org/drawingml/2006/main" xmlns:r="http://schemas.openxmlformats.org/officeDocument/2006/relationships" xmlns:p="http://schemas.openxmlformats.org/presentationml/2006/main">
  <p:tag name="NUM" val="1"/>
</p:tagLst>
</file>

<file path=ppt/tags/tag27.xml><?xml version="1.0" encoding="utf-8"?>
<p:tagLst xmlns:a="http://schemas.openxmlformats.org/drawingml/2006/main" xmlns:r="http://schemas.openxmlformats.org/officeDocument/2006/relationships" xmlns:p="http://schemas.openxmlformats.org/presentationml/2006/main">
  <p:tag name="NUM" val="2"/>
</p:tagLst>
</file>

<file path=ppt/tags/tag28.xml><?xml version="1.0" encoding="utf-8"?>
<p:tagLst xmlns:a="http://schemas.openxmlformats.org/drawingml/2006/main" xmlns:r="http://schemas.openxmlformats.org/officeDocument/2006/relationships" xmlns:p="http://schemas.openxmlformats.org/presentationml/2006/main">
  <p:tag name="NUM" val="3"/>
</p:tagLst>
</file>

<file path=ppt/tags/tag29.xml><?xml version="1.0" encoding="utf-8"?>
<p:tagLst xmlns:a="http://schemas.openxmlformats.org/drawingml/2006/main" xmlns:r="http://schemas.openxmlformats.org/officeDocument/2006/relationships" xmlns:p="http://schemas.openxmlformats.org/presentationml/2006/main">
  <p:tag name="NUM" val="4"/>
</p:tagLst>
</file>

<file path=ppt/tags/tag3.xml><?xml version="1.0" encoding="utf-8"?>
<p:tagLst xmlns:a="http://schemas.openxmlformats.org/drawingml/2006/main" xmlns:r="http://schemas.openxmlformats.org/officeDocument/2006/relationships" xmlns:p="http://schemas.openxmlformats.org/presentationml/2006/main">
  <p:tag name="NUM" val="5"/>
</p:tagLst>
</file>

<file path=ppt/tags/tag30.xml><?xml version="1.0" encoding="utf-8"?>
<p:tagLst xmlns:a="http://schemas.openxmlformats.org/drawingml/2006/main" xmlns:r="http://schemas.openxmlformats.org/officeDocument/2006/relationships" xmlns:p="http://schemas.openxmlformats.org/presentationml/2006/main">
  <p:tag name="NUM" val="1"/>
</p:tagLst>
</file>

<file path=ppt/tags/tag31.xml><?xml version="1.0" encoding="utf-8"?>
<p:tagLst xmlns:a="http://schemas.openxmlformats.org/drawingml/2006/main" xmlns:r="http://schemas.openxmlformats.org/officeDocument/2006/relationships" xmlns:p="http://schemas.openxmlformats.org/presentationml/2006/main">
  <p:tag name="NUM" val="2"/>
</p:tagLst>
</file>

<file path=ppt/tags/tag32.xml><?xml version="1.0" encoding="utf-8"?>
<p:tagLst xmlns:a="http://schemas.openxmlformats.org/drawingml/2006/main" xmlns:r="http://schemas.openxmlformats.org/officeDocument/2006/relationships" xmlns:p="http://schemas.openxmlformats.org/presentationml/2006/main">
  <p:tag name="NUM" val="3"/>
</p:tagLst>
</file>

<file path=ppt/tags/tag33.xml><?xml version="1.0" encoding="utf-8"?>
<p:tagLst xmlns:a="http://schemas.openxmlformats.org/drawingml/2006/main" xmlns:r="http://schemas.openxmlformats.org/officeDocument/2006/relationships" xmlns:p="http://schemas.openxmlformats.org/presentationml/2006/main">
  <p:tag name="NUM" val="1"/>
</p:tagLst>
</file>

<file path=ppt/tags/tag34.xml><?xml version="1.0" encoding="utf-8"?>
<p:tagLst xmlns:a="http://schemas.openxmlformats.org/drawingml/2006/main" xmlns:r="http://schemas.openxmlformats.org/officeDocument/2006/relationships" xmlns:p="http://schemas.openxmlformats.org/presentationml/2006/main">
  <p:tag name="NUM" val="2"/>
</p:tagLst>
</file>

<file path=ppt/tags/tag35.xml><?xml version="1.0" encoding="utf-8"?>
<p:tagLst xmlns:a="http://schemas.openxmlformats.org/drawingml/2006/main" xmlns:r="http://schemas.openxmlformats.org/officeDocument/2006/relationships" xmlns:p="http://schemas.openxmlformats.org/presentationml/2006/main">
  <p:tag name="NUM" val="3"/>
</p:tagLst>
</file>

<file path=ppt/tags/tag36.xml><?xml version="1.0" encoding="utf-8"?>
<p:tagLst xmlns:a="http://schemas.openxmlformats.org/drawingml/2006/main" xmlns:r="http://schemas.openxmlformats.org/officeDocument/2006/relationships" xmlns:p="http://schemas.openxmlformats.org/presentationml/2006/main">
  <p:tag name="NUM" val="4"/>
</p:tagLst>
</file>

<file path=ppt/tags/tag37.xml><?xml version="1.0" encoding="utf-8"?>
<p:tagLst xmlns:a="http://schemas.openxmlformats.org/drawingml/2006/main" xmlns:r="http://schemas.openxmlformats.org/officeDocument/2006/relationships" xmlns:p="http://schemas.openxmlformats.org/presentationml/2006/main">
  <p:tag name="NUM" val="5"/>
</p:tagLst>
</file>

<file path=ppt/tags/tag38.xml><?xml version="1.0" encoding="utf-8"?>
<p:tagLst xmlns:a="http://schemas.openxmlformats.org/drawingml/2006/main" xmlns:r="http://schemas.openxmlformats.org/officeDocument/2006/relationships" xmlns:p="http://schemas.openxmlformats.org/presentationml/2006/main">
  <p:tag name="NUM" val="1"/>
</p:tagLst>
</file>

<file path=ppt/tags/tag39.xml><?xml version="1.0" encoding="utf-8"?>
<p:tagLst xmlns:a="http://schemas.openxmlformats.org/drawingml/2006/main" xmlns:r="http://schemas.openxmlformats.org/officeDocument/2006/relationships" xmlns:p="http://schemas.openxmlformats.org/presentationml/2006/main">
  <p:tag name="NUM" val="2"/>
</p:tagLst>
</file>

<file path=ppt/tags/tag4.xml><?xml version="1.0" encoding="utf-8"?>
<p:tagLst xmlns:a="http://schemas.openxmlformats.org/drawingml/2006/main" xmlns:r="http://schemas.openxmlformats.org/officeDocument/2006/relationships" xmlns:p="http://schemas.openxmlformats.org/presentationml/2006/main">
  <p:tag name="NUM" val="6"/>
</p:tagLst>
</file>

<file path=ppt/tags/tag40.xml><?xml version="1.0" encoding="utf-8"?>
<p:tagLst xmlns:a="http://schemas.openxmlformats.org/drawingml/2006/main" xmlns:r="http://schemas.openxmlformats.org/officeDocument/2006/relationships" xmlns:p="http://schemas.openxmlformats.org/presentationml/2006/main">
  <p:tag name="NUM" val="3"/>
</p:tagLst>
</file>

<file path=ppt/tags/tag41.xml><?xml version="1.0" encoding="utf-8"?>
<p:tagLst xmlns:a="http://schemas.openxmlformats.org/drawingml/2006/main" xmlns:r="http://schemas.openxmlformats.org/officeDocument/2006/relationships" xmlns:p="http://schemas.openxmlformats.org/presentationml/2006/main">
  <p:tag name="NUM" val="4"/>
</p:tagLst>
</file>

<file path=ppt/tags/tag42.xml><?xml version="1.0" encoding="utf-8"?>
<p:tagLst xmlns:a="http://schemas.openxmlformats.org/drawingml/2006/main" xmlns:r="http://schemas.openxmlformats.org/officeDocument/2006/relationships" xmlns:p="http://schemas.openxmlformats.org/presentationml/2006/main">
  <p:tag name="NUM" val="7"/>
</p:tagLst>
</file>

<file path=ppt/tags/tag43.xml><?xml version="1.0" encoding="utf-8"?>
<p:tagLst xmlns:a="http://schemas.openxmlformats.org/drawingml/2006/main" xmlns:r="http://schemas.openxmlformats.org/officeDocument/2006/relationships" xmlns:p="http://schemas.openxmlformats.org/presentationml/2006/main">
  <p:tag name="NUM" val="1"/>
</p:tagLst>
</file>

<file path=ppt/tags/tag44.xml><?xml version="1.0" encoding="utf-8"?>
<p:tagLst xmlns:a="http://schemas.openxmlformats.org/drawingml/2006/main" xmlns:r="http://schemas.openxmlformats.org/officeDocument/2006/relationships" xmlns:p="http://schemas.openxmlformats.org/presentationml/2006/main">
  <p:tag name="NUM" val="2"/>
</p:tagLst>
</file>

<file path=ppt/tags/tag45.xml><?xml version="1.0" encoding="utf-8"?>
<p:tagLst xmlns:a="http://schemas.openxmlformats.org/drawingml/2006/main" xmlns:r="http://schemas.openxmlformats.org/officeDocument/2006/relationships" xmlns:p="http://schemas.openxmlformats.org/presentationml/2006/main">
  <p:tag name="NUM" val="3"/>
</p:tagLst>
</file>

<file path=ppt/tags/tag46.xml><?xml version="1.0" encoding="utf-8"?>
<p:tagLst xmlns:a="http://schemas.openxmlformats.org/drawingml/2006/main" xmlns:r="http://schemas.openxmlformats.org/officeDocument/2006/relationships" xmlns:p="http://schemas.openxmlformats.org/presentationml/2006/main">
  <p:tag name="NUM" val="4"/>
</p:tagLst>
</file>

<file path=ppt/tags/tag47.xml><?xml version="1.0" encoding="utf-8"?>
<p:tagLst xmlns:a="http://schemas.openxmlformats.org/drawingml/2006/main" xmlns:r="http://schemas.openxmlformats.org/officeDocument/2006/relationships" xmlns:p="http://schemas.openxmlformats.org/presentationml/2006/main">
  <p:tag name="NUM" val="6"/>
</p:tagLst>
</file>

<file path=ppt/tags/tag48.xml><?xml version="1.0" encoding="utf-8"?>
<p:tagLst xmlns:a="http://schemas.openxmlformats.org/drawingml/2006/main" xmlns:r="http://schemas.openxmlformats.org/officeDocument/2006/relationships" xmlns:p="http://schemas.openxmlformats.org/presentationml/2006/main">
  <p:tag name="NUM" val="1"/>
</p:tagLst>
</file>

<file path=ppt/tags/tag49.xml><?xml version="1.0" encoding="utf-8"?>
<p:tagLst xmlns:a="http://schemas.openxmlformats.org/drawingml/2006/main" xmlns:r="http://schemas.openxmlformats.org/officeDocument/2006/relationships" xmlns:p="http://schemas.openxmlformats.org/presentationml/2006/main">
  <p:tag name="NUM" val="2"/>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3"/>
</p:tagLst>
</file>

<file path=ppt/tags/tag51.xml><?xml version="1.0" encoding="utf-8"?>
<p:tagLst xmlns:a="http://schemas.openxmlformats.org/drawingml/2006/main" xmlns:r="http://schemas.openxmlformats.org/officeDocument/2006/relationships" xmlns:p="http://schemas.openxmlformats.org/presentationml/2006/main">
  <p:tag name="NUM" val="4"/>
</p:tagLst>
</file>

<file path=ppt/tags/tag52.xml><?xml version="1.0" encoding="utf-8"?>
<p:tagLst xmlns:a="http://schemas.openxmlformats.org/drawingml/2006/main" xmlns:r="http://schemas.openxmlformats.org/officeDocument/2006/relationships" xmlns:p="http://schemas.openxmlformats.org/presentationml/2006/main">
  <p:tag name="NUM" val="6"/>
</p:tagLst>
</file>

<file path=ppt/tags/tag53.xml><?xml version="1.0" encoding="utf-8"?>
<p:tagLst xmlns:a="http://schemas.openxmlformats.org/drawingml/2006/main" xmlns:r="http://schemas.openxmlformats.org/officeDocument/2006/relationships" xmlns:p="http://schemas.openxmlformats.org/presentationml/2006/main">
  <p:tag name="NUM" val="7"/>
</p:tagLst>
</file>

<file path=ppt/tags/tag54.xml><?xml version="1.0" encoding="utf-8"?>
<p:tagLst xmlns:a="http://schemas.openxmlformats.org/drawingml/2006/main" xmlns:r="http://schemas.openxmlformats.org/officeDocument/2006/relationships" xmlns:p="http://schemas.openxmlformats.org/presentationml/2006/main">
  <p:tag name="NUM" val="8"/>
</p:tagLst>
</file>

<file path=ppt/tags/tag55.xml><?xml version="1.0" encoding="utf-8"?>
<p:tagLst xmlns:a="http://schemas.openxmlformats.org/drawingml/2006/main" xmlns:r="http://schemas.openxmlformats.org/officeDocument/2006/relationships" xmlns:p="http://schemas.openxmlformats.org/presentationml/2006/main">
  <p:tag name="NUM" val="1"/>
</p:tagLst>
</file>

<file path=ppt/tags/tag56.xml><?xml version="1.0" encoding="utf-8"?>
<p:tagLst xmlns:a="http://schemas.openxmlformats.org/drawingml/2006/main" xmlns:r="http://schemas.openxmlformats.org/officeDocument/2006/relationships" xmlns:p="http://schemas.openxmlformats.org/presentationml/2006/main">
  <p:tag name="NUM" val="2"/>
</p:tagLst>
</file>

<file path=ppt/tags/tag57.xml><?xml version="1.0" encoding="utf-8"?>
<p:tagLst xmlns:a="http://schemas.openxmlformats.org/drawingml/2006/main" xmlns:r="http://schemas.openxmlformats.org/officeDocument/2006/relationships" xmlns:p="http://schemas.openxmlformats.org/presentationml/2006/main">
  <p:tag name="NUM" val="3"/>
</p:tagLst>
</file>

<file path=ppt/tags/tag58.xml><?xml version="1.0" encoding="utf-8"?>
<p:tagLst xmlns:a="http://schemas.openxmlformats.org/drawingml/2006/main" xmlns:r="http://schemas.openxmlformats.org/officeDocument/2006/relationships" xmlns:p="http://schemas.openxmlformats.org/presentationml/2006/main">
  <p:tag name="NUM" val="1"/>
</p:tagLst>
</file>

<file path=ppt/tags/tag59.xml><?xml version="1.0" encoding="utf-8"?>
<p:tagLst xmlns:a="http://schemas.openxmlformats.org/drawingml/2006/main" xmlns:r="http://schemas.openxmlformats.org/officeDocument/2006/relationships" xmlns:p="http://schemas.openxmlformats.org/presentationml/2006/main">
  <p:tag name="NUM" val="2"/>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60.xml><?xml version="1.0" encoding="utf-8"?>
<p:tagLst xmlns:a="http://schemas.openxmlformats.org/drawingml/2006/main" xmlns:r="http://schemas.openxmlformats.org/officeDocument/2006/relationships" xmlns:p="http://schemas.openxmlformats.org/presentationml/2006/main">
  <p:tag name="NUM" val="3"/>
</p:tagLst>
</file>

<file path=ppt/tags/tag61.xml><?xml version="1.0" encoding="utf-8"?>
<p:tagLst xmlns:a="http://schemas.openxmlformats.org/drawingml/2006/main" xmlns:r="http://schemas.openxmlformats.org/officeDocument/2006/relationships" xmlns:p="http://schemas.openxmlformats.org/presentationml/2006/main">
  <p:tag name="NUM" val="4"/>
</p:tagLst>
</file>

<file path=ppt/tags/tag62.xml><?xml version="1.0" encoding="utf-8"?>
<p:tagLst xmlns:a="http://schemas.openxmlformats.org/drawingml/2006/main" xmlns:r="http://schemas.openxmlformats.org/officeDocument/2006/relationships" xmlns:p="http://schemas.openxmlformats.org/presentationml/2006/main">
  <p:tag name="NUM" val="5"/>
</p:tagLst>
</file>

<file path=ppt/tags/tag63.xml><?xml version="1.0" encoding="utf-8"?>
<p:tagLst xmlns:a="http://schemas.openxmlformats.org/drawingml/2006/main" xmlns:r="http://schemas.openxmlformats.org/officeDocument/2006/relationships" xmlns:p="http://schemas.openxmlformats.org/presentationml/2006/main">
  <p:tag name="NUM" val="6"/>
</p:tagLst>
</file>

<file path=ppt/tags/tag64.xml><?xml version="1.0" encoding="utf-8"?>
<p:tagLst xmlns:a="http://schemas.openxmlformats.org/drawingml/2006/main" xmlns:r="http://schemas.openxmlformats.org/officeDocument/2006/relationships" xmlns:p="http://schemas.openxmlformats.org/presentationml/2006/main">
  <p:tag name="NUM" val="1"/>
</p:tagLst>
</file>

<file path=ppt/tags/tag65.xml><?xml version="1.0" encoding="utf-8"?>
<p:tagLst xmlns:a="http://schemas.openxmlformats.org/drawingml/2006/main" xmlns:r="http://schemas.openxmlformats.org/officeDocument/2006/relationships" xmlns:p="http://schemas.openxmlformats.org/presentationml/2006/main">
  <p:tag name="NUM" val="2"/>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4"/>
</p:tagLst>
</file>

<file path=ppt/tags/tag68.xml><?xml version="1.0" encoding="utf-8"?>
<p:tagLst xmlns:a="http://schemas.openxmlformats.org/drawingml/2006/main" xmlns:r="http://schemas.openxmlformats.org/officeDocument/2006/relationships" xmlns:p="http://schemas.openxmlformats.org/presentationml/2006/main">
  <p:tag name="NUM" val="5"/>
</p:tagLst>
</file>

<file path=ppt/tags/tag69.xml><?xml version="1.0" encoding="utf-8"?>
<p:tagLst xmlns:a="http://schemas.openxmlformats.org/drawingml/2006/main" xmlns:r="http://schemas.openxmlformats.org/officeDocument/2006/relationships" xmlns:p="http://schemas.openxmlformats.org/presentationml/2006/main">
  <p:tag name="NUM" val="6"/>
</p:tagLst>
</file>

<file path=ppt/tags/tag7.xml><?xml version="1.0" encoding="utf-8"?>
<p:tagLst xmlns:a="http://schemas.openxmlformats.org/drawingml/2006/main" xmlns:r="http://schemas.openxmlformats.org/officeDocument/2006/relationships" xmlns:p="http://schemas.openxmlformats.org/presentationml/2006/main">
  <p:tag name="NUM" val="3"/>
</p:tagLst>
</file>

<file path=ppt/tags/tag70.xml><?xml version="1.0" encoding="utf-8"?>
<p:tagLst xmlns:a="http://schemas.openxmlformats.org/drawingml/2006/main" xmlns:r="http://schemas.openxmlformats.org/officeDocument/2006/relationships" xmlns:p="http://schemas.openxmlformats.org/presentationml/2006/main">
  <p:tag name="NUM" val="1"/>
</p:tagLst>
</file>

<file path=ppt/tags/tag71.xml><?xml version="1.0" encoding="utf-8"?>
<p:tagLst xmlns:a="http://schemas.openxmlformats.org/drawingml/2006/main" xmlns:r="http://schemas.openxmlformats.org/officeDocument/2006/relationships" xmlns:p="http://schemas.openxmlformats.org/presentationml/2006/main">
  <p:tag name="NUM" val="2"/>
</p:tagLst>
</file>

<file path=ppt/tags/tag72.xml><?xml version="1.0" encoding="utf-8"?>
<p:tagLst xmlns:a="http://schemas.openxmlformats.org/drawingml/2006/main" xmlns:r="http://schemas.openxmlformats.org/officeDocument/2006/relationships" xmlns:p="http://schemas.openxmlformats.org/presentationml/2006/main">
  <p:tag name="NUM" val="3"/>
</p:tagLst>
</file>

<file path=ppt/tags/tag73.xml><?xml version="1.0" encoding="utf-8"?>
<p:tagLst xmlns:a="http://schemas.openxmlformats.org/drawingml/2006/main" xmlns:r="http://schemas.openxmlformats.org/officeDocument/2006/relationships" xmlns:p="http://schemas.openxmlformats.org/presentationml/2006/main">
  <p:tag name="NUM" val="4"/>
</p:tagLst>
</file>

<file path=ppt/tags/tag74.xml><?xml version="1.0" encoding="utf-8"?>
<p:tagLst xmlns:a="http://schemas.openxmlformats.org/drawingml/2006/main" xmlns:r="http://schemas.openxmlformats.org/officeDocument/2006/relationships" xmlns:p="http://schemas.openxmlformats.org/presentationml/2006/main">
  <p:tag name="NUM" val="5"/>
</p:tagLst>
</file>

<file path=ppt/tags/tag75.xml><?xml version="1.0" encoding="utf-8"?>
<p:tagLst xmlns:a="http://schemas.openxmlformats.org/drawingml/2006/main" xmlns:r="http://schemas.openxmlformats.org/officeDocument/2006/relationships" xmlns:p="http://schemas.openxmlformats.org/presentationml/2006/main">
  <p:tag name="NUM" val="6"/>
</p:tagLst>
</file>

<file path=ppt/tags/tag76.xml><?xml version="1.0" encoding="utf-8"?>
<p:tagLst xmlns:a="http://schemas.openxmlformats.org/drawingml/2006/main" xmlns:r="http://schemas.openxmlformats.org/officeDocument/2006/relationships" xmlns:p="http://schemas.openxmlformats.org/presentationml/2006/main">
  <p:tag name="NUM" val="1"/>
</p:tagLst>
</file>

<file path=ppt/tags/tag77.xml><?xml version="1.0" encoding="utf-8"?>
<p:tagLst xmlns:a="http://schemas.openxmlformats.org/drawingml/2006/main" xmlns:r="http://schemas.openxmlformats.org/officeDocument/2006/relationships" xmlns:p="http://schemas.openxmlformats.org/presentationml/2006/main">
  <p:tag name="NUM" val="2"/>
</p:tagLst>
</file>

<file path=ppt/tags/tag78.xml><?xml version="1.0" encoding="utf-8"?>
<p:tagLst xmlns:a="http://schemas.openxmlformats.org/drawingml/2006/main" xmlns:r="http://schemas.openxmlformats.org/officeDocument/2006/relationships" xmlns:p="http://schemas.openxmlformats.org/presentationml/2006/main">
  <p:tag name="NUM" val="3"/>
</p:tagLst>
</file>

<file path=ppt/tags/tag79.xml><?xml version="1.0" encoding="utf-8"?>
<p:tagLst xmlns:a="http://schemas.openxmlformats.org/drawingml/2006/main" xmlns:r="http://schemas.openxmlformats.org/officeDocument/2006/relationships" xmlns:p="http://schemas.openxmlformats.org/presentationml/2006/main">
  <p:tag name="NUM" val="4"/>
</p:tagLst>
</file>

<file path=ppt/tags/tag8.xml><?xml version="1.0" encoding="utf-8"?>
<p:tagLst xmlns:a="http://schemas.openxmlformats.org/drawingml/2006/main" xmlns:r="http://schemas.openxmlformats.org/officeDocument/2006/relationships" xmlns:p="http://schemas.openxmlformats.org/presentationml/2006/main">
  <p:tag name="NUM" val="4"/>
</p:tagLst>
</file>

<file path=ppt/tags/tag80.xml><?xml version="1.0" encoding="utf-8"?>
<p:tagLst xmlns:a="http://schemas.openxmlformats.org/drawingml/2006/main" xmlns:r="http://schemas.openxmlformats.org/officeDocument/2006/relationships" xmlns:p="http://schemas.openxmlformats.org/presentationml/2006/main">
  <p:tag name="NUM" val="5"/>
</p:tagLst>
</file>

<file path=ppt/tags/tag81.xml><?xml version="1.0" encoding="utf-8"?>
<p:tagLst xmlns:a="http://schemas.openxmlformats.org/drawingml/2006/main" xmlns:r="http://schemas.openxmlformats.org/officeDocument/2006/relationships" xmlns:p="http://schemas.openxmlformats.org/presentationml/2006/main">
  <p:tag name="NUM" val="6"/>
</p:tagLst>
</file>

<file path=ppt/tags/tag82.xml><?xml version="1.0" encoding="utf-8"?>
<p:tagLst xmlns:a="http://schemas.openxmlformats.org/drawingml/2006/main" xmlns:r="http://schemas.openxmlformats.org/officeDocument/2006/relationships" xmlns:p="http://schemas.openxmlformats.org/presentationml/2006/main">
  <p:tag name="NUM" val="1"/>
</p:tagLst>
</file>

<file path=ppt/tags/tag83.xml><?xml version="1.0" encoding="utf-8"?>
<p:tagLst xmlns:a="http://schemas.openxmlformats.org/drawingml/2006/main" xmlns:r="http://schemas.openxmlformats.org/officeDocument/2006/relationships" xmlns:p="http://schemas.openxmlformats.org/presentationml/2006/main">
  <p:tag name="NUM" val="2"/>
</p:tagLst>
</file>

<file path=ppt/tags/tag84.xml><?xml version="1.0" encoding="utf-8"?>
<p:tagLst xmlns:a="http://schemas.openxmlformats.org/drawingml/2006/main" xmlns:r="http://schemas.openxmlformats.org/officeDocument/2006/relationships" xmlns:p="http://schemas.openxmlformats.org/presentationml/2006/main">
  <p:tag name="NUM" val="3"/>
</p:tagLst>
</file>

<file path=ppt/tags/tag85.xml><?xml version="1.0" encoding="utf-8"?>
<p:tagLst xmlns:a="http://schemas.openxmlformats.org/drawingml/2006/main" xmlns:r="http://schemas.openxmlformats.org/officeDocument/2006/relationships" xmlns:p="http://schemas.openxmlformats.org/presentationml/2006/main">
  <p:tag name="NUM" val="1"/>
</p:tagLst>
</file>

<file path=ppt/tags/tag86.xml><?xml version="1.0" encoding="utf-8"?>
<p:tagLst xmlns:a="http://schemas.openxmlformats.org/drawingml/2006/main" xmlns:r="http://schemas.openxmlformats.org/officeDocument/2006/relationships" xmlns:p="http://schemas.openxmlformats.org/presentationml/2006/main">
  <p:tag name="NUM" val="2"/>
</p:tagLst>
</file>

<file path=ppt/tags/tag87.xml><?xml version="1.0" encoding="utf-8"?>
<p:tagLst xmlns:a="http://schemas.openxmlformats.org/drawingml/2006/main" xmlns:r="http://schemas.openxmlformats.org/officeDocument/2006/relationships" xmlns:p="http://schemas.openxmlformats.org/presentationml/2006/main">
  <p:tag name="NUM" val="3"/>
</p:tagLst>
</file>

<file path=ppt/tags/tag88.xml><?xml version="1.0" encoding="utf-8"?>
<p:tagLst xmlns:a="http://schemas.openxmlformats.org/drawingml/2006/main" xmlns:r="http://schemas.openxmlformats.org/officeDocument/2006/relationships" xmlns:p="http://schemas.openxmlformats.org/presentationml/2006/main">
  <p:tag name="NUM" val="4"/>
</p:tagLst>
</file>

<file path=ppt/tags/tag89.xml><?xml version="1.0" encoding="utf-8"?>
<p:tagLst xmlns:a="http://schemas.openxmlformats.org/drawingml/2006/main" xmlns:r="http://schemas.openxmlformats.org/officeDocument/2006/relationships" xmlns:p="http://schemas.openxmlformats.org/presentationml/2006/main">
  <p:tag name="NUM" val="5"/>
</p:tagLst>
</file>

<file path=ppt/tags/tag9.xml><?xml version="1.0" encoding="utf-8"?>
<p:tagLst xmlns:a="http://schemas.openxmlformats.org/drawingml/2006/main" xmlns:r="http://schemas.openxmlformats.org/officeDocument/2006/relationships" xmlns:p="http://schemas.openxmlformats.org/presentationml/2006/main">
  <p:tag name="NUM" val="5"/>
</p:tagLst>
</file>

<file path=ppt/tags/tag90.xml><?xml version="1.0" encoding="utf-8"?>
<p:tagLst xmlns:a="http://schemas.openxmlformats.org/drawingml/2006/main" xmlns:r="http://schemas.openxmlformats.org/officeDocument/2006/relationships" xmlns:p="http://schemas.openxmlformats.org/presentationml/2006/main">
  <p:tag name="NUM" val="6"/>
</p:tagLst>
</file>

<file path=ppt/tags/tag91.xml><?xml version="1.0" encoding="utf-8"?>
<p:tagLst xmlns:a="http://schemas.openxmlformats.org/drawingml/2006/main" xmlns:r="http://schemas.openxmlformats.org/officeDocument/2006/relationships" xmlns:p="http://schemas.openxmlformats.org/presentationml/2006/main">
  <p:tag name="NUM" val="1"/>
</p:tagLst>
</file>

<file path=ppt/tags/tag92.xml><?xml version="1.0" encoding="utf-8"?>
<p:tagLst xmlns:a="http://schemas.openxmlformats.org/drawingml/2006/main" xmlns:r="http://schemas.openxmlformats.org/officeDocument/2006/relationships" xmlns:p="http://schemas.openxmlformats.org/presentationml/2006/main">
  <p:tag name="NUM" val="2"/>
</p:tagLst>
</file>

<file path=ppt/tags/tag93.xml><?xml version="1.0" encoding="utf-8"?>
<p:tagLst xmlns:a="http://schemas.openxmlformats.org/drawingml/2006/main" xmlns:r="http://schemas.openxmlformats.org/officeDocument/2006/relationships" xmlns:p="http://schemas.openxmlformats.org/presentationml/2006/main">
  <p:tag name="NUM" val="3"/>
</p:tagLst>
</file>

<file path=ppt/tags/tag94.xml><?xml version="1.0" encoding="utf-8"?>
<p:tagLst xmlns:a="http://schemas.openxmlformats.org/drawingml/2006/main" xmlns:r="http://schemas.openxmlformats.org/officeDocument/2006/relationships" xmlns:p="http://schemas.openxmlformats.org/presentationml/2006/main">
  <p:tag name="NUM" val="4"/>
</p:tagLst>
</file>

<file path=ppt/tags/tag95.xml><?xml version="1.0" encoding="utf-8"?>
<p:tagLst xmlns:a="http://schemas.openxmlformats.org/drawingml/2006/main" xmlns:r="http://schemas.openxmlformats.org/officeDocument/2006/relationships" xmlns:p="http://schemas.openxmlformats.org/presentationml/2006/main">
  <p:tag name="NUM" val="5"/>
</p:tagLst>
</file>

<file path=ppt/tags/tag96.xml><?xml version="1.0" encoding="utf-8"?>
<p:tagLst xmlns:a="http://schemas.openxmlformats.org/drawingml/2006/main" xmlns:r="http://schemas.openxmlformats.org/officeDocument/2006/relationships" xmlns:p="http://schemas.openxmlformats.org/presentationml/2006/main">
  <p:tag name="NUM" val="1"/>
</p:tagLst>
</file>

<file path=ppt/tags/tag97.xml><?xml version="1.0" encoding="utf-8"?>
<p:tagLst xmlns:a="http://schemas.openxmlformats.org/drawingml/2006/main" xmlns:r="http://schemas.openxmlformats.org/officeDocument/2006/relationships" xmlns:p="http://schemas.openxmlformats.org/presentationml/2006/main">
  <p:tag name="NUM" val="2"/>
</p:tagLst>
</file>

<file path=ppt/tags/tag98.xml><?xml version="1.0" encoding="utf-8"?>
<p:tagLst xmlns:a="http://schemas.openxmlformats.org/drawingml/2006/main" xmlns:r="http://schemas.openxmlformats.org/officeDocument/2006/relationships" xmlns:p="http://schemas.openxmlformats.org/presentationml/2006/main">
  <p:tag name="NUM" val="3"/>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1149</TotalTime>
  <Words>1172</Words>
  <Application>Microsoft Office PowerPoint</Application>
  <PresentationFormat>Grand écran</PresentationFormat>
  <Paragraphs>153</Paragraphs>
  <Slides>25</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25</vt:i4>
      </vt:variant>
    </vt:vector>
  </HeadingPairs>
  <TitlesOfParts>
    <vt:vector size="32" baseType="lpstr">
      <vt:lpstr>Arial</vt:lpstr>
      <vt:lpstr>Arial Black</vt:lpstr>
      <vt:lpstr>Arial Narrow</vt:lpstr>
      <vt:lpstr>Calibri</vt:lpstr>
      <vt:lpstr>Calibri Light</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VOUS AVEZ DES QUESTIONS OU DES COMMENTAIRES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Valérie Charest</dc:creator>
  <cp:lastModifiedBy>Dominic Daoust-Levasseur</cp:lastModifiedBy>
  <cp:revision>48</cp:revision>
  <dcterms:created xsi:type="dcterms:W3CDTF">2021-01-12T15:37:25Z</dcterms:created>
  <dcterms:modified xsi:type="dcterms:W3CDTF">2026-07-23T15:13:41Z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MarkAsFinal">
    <vt:bool>true</vt:bool>
  </property>
</Properties>
</file>